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  <p:sldMasterId id="2147483873" r:id="rId5"/>
    <p:sldMasterId id="2147483887" r:id="rId6"/>
    <p:sldMasterId id="2147483889" r:id="rId7"/>
  </p:sldMasterIdLst>
  <p:notesMasterIdLst>
    <p:notesMasterId r:id="rId11"/>
  </p:notesMasterIdLst>
  <p:handoutMasterIdLst>
    <p:handoutMasterId r:id="rId12"/>
  </p:handoutMasterIdLst>
  <p:sldIdLst>
    <p:sldId id="256" r:id="rId8"/>
    <p:sldId id="409" r:id="rId9"/>
    <p:sldId id="299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k Carcenac" initials="FC" lastIdx="6" clrIdx="0">
    <p:extLst>
      <p:ext uri="{19B8F6BF-5375-455C-9EA6-DF929625EA0E}">
        <p15:presenceInfo xmlns:p15="http://schemas.microsoft.com/office/powerpoint/2012/main" userId="S::fcarcena@laas.fr::ce127dcb-da1e-4b58-b040-f8a63edbcf86" providerId="AD"/>
      </p:ext>
    </p:extLst>
  </p:cmAuthor>
  <p:cmAuthor id="2" name="granier" initials="gr" lastIdx="1" clrIdx="1">
    <p:extLst>
      <p:ext uri="{19B8F6BF-5375-455C-9EA6-DF929625EA0E}">
        <p15:presenceInfo xmlns:p15="http://schemas.microsoft.com/office/powerpoint/2012/main" userId="S::granier@laas.fr::59b8cb15-b63c-4a9d-8d1a-f5557f361d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E00"/>
    <a:srgbClr val="FCCE44"/>
    <a:srgbClr val="A7D1F0"/>
    <a:srgbClr val="2F5597"/>
    <a:srgbClr val="F39147"/>
    <a:srgbClr val="0F55AE"/>
    <a:srgbClr val="595959"/>
    <a:srgbClr val="9CB5DF"/>
    <a:srgbClr val="424242"/>
    <a:srgbClr val="DA9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25" autoAdjust="0"/>
    <p:restoredTop sz="96349" autoAdjust="0"/>
  </p:normalViewPr>
  <p:slideViewPr>
    <p:cSldViewPr snapToGrid="0">
      <p:cViewPr varScale="1">
        <p:scale>
          <a:sx n="82" d="100"/>
          <a:sy n="82" d="100"/>
        </p:scale>
        <p:origin x="11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E5113094-ECCC-4618-88F8-388A4ADDD0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41B3B38-A599-420A-A519-E4B3DCD6B2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2653B-BAAC-459D-81F1-C2BF27A90FB6}" type="datetimeFigureOut">
              <a:rPr lang="fr-FR" smtClean="0"/>
              <a:t>07/03/2024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847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5C511-7E5D-48F9-B7B3-3103E6DFB02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2933A-B8DB-4FAA-9BA0-58FD94A3614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160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18" Type="http://schemas.openxmlformats.org/officeDocument/2006/relationships/image" Target="../media/image38.png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" Type="http://schemas.openxmlformats.org/officeDocument/2006/relationships/image" Target="../media/image22.emf"/><Relationship Id="rId16" Type="http://schemas.openxmlformats.org/officeDocument/2006/relationships/image" Target="../media/image3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2.png"/><Relationship Id="rId18" Type="http://schemas.openxmlformats.org/officeDocument/2006/relationships/image" Target="../media/image53.png"/><Relationship Id="rId3" Type="http://schemas.openxmlformats.org/officeDocument/2006/relationships/image" Target="../media/image55.jpeg"/><Relationship Id="rId7" Type="http://schemas.openxmlformats.org/officeDocument/2006/relationships/image" Target="../media/image42.png"/><Relationship Id="rId12" Type="http://schemas.openxmlformats.org/officeDocument/2006/relationships/image" Target="../media/image61.jpeg"/><Relationship Id="rId17" Type="http://schemas.openxmlformats.org/officeDocument/2006/relationships/image" Target="../media/image52.jpeg"/><Relationship Id="rId2" Type="http://schemas.openxmlformats.org/officeDocument/2006/relationships/image" Target="../media/image54.jpeg"/><Relationship Id="rId16" Type="http://schemas.openxmlformats.org/officeDocument/2006/relationships/image" Target="../media/image5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10" Type="http://schemas.openxmlformats.org/officeDocument/2006/relationships/image" Target="../media/image59.jpeg"/><Relationship Id="rId19" Type="http://schemas.openxmlformats.org/officeDocument/2006/relationships/image" Target="../media/image64.jpeg"/><Relationship Id="rId4" Type="http://schemas.openxmlformats.org/officeDocument/2006/relationships/image" Target="../media/image2.png"/><Relationship Id="rId9" Type="http://schemas.openxmlformats.org/officeDocument/2006/relationships/image" Target="../media/image44.png"/><Relationship Id="rId14" Type="http://schemas.openxmlformats.org/officeDocument/2006/relationships/image" Target="../media/image6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4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3.jpeg"/><Relationship Id="rId16" Type="http://schemas.openxmlformats.org/officeDocument/2006/relationships/image" Target="../media/image7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2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38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9.jpeg"/><Relationship Id="rId16" Type="http://schemas.openxmlformats.org/officeDocument/2006/relationships/image" Target="../media/image5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5" Type="http://schemas.openxmlformats.org/officeDocument/2006/relationships/image" Target="../media/image5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4.jpe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3.jpeg"/><Relationship Id="rId16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2.png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16097" y="-10633"/>
            <a:ext cx="6686536" cy="6868631"/>
          </a:xfrm>
          <a:custGeom>
            <a:avLst/>
            <a:gdLst>
              <a:gd name="connsiteX0" fmla="*/ 0 w 9421402"/>
              <a:gd name="connsiteY0" fmla="*/ 6857999 h 6857999"/>
              <a:gd name="connsiteX1" fmla="*/ 1714500 w 9421402"/>
              <a:gd name="connsiteY1" fmla="*/ 0 h 6857999"/>
              <a:gd name="connsiteX2" fmla="*/ 9421402 w 9421402"/>
              <a:gd name="connsiteY2" fmla="*/ 0 h 6857999"/>
              <a:gd name="connsiteX3" fmla="*/ 7706902 w 9421402"/>
              <a:gd name="connsiteY3" fmla="*/ 6857999 h 6857999"/>
              <a:gd name="connsiteX4" fmla="*/ 0 w 9421402"/>
              <a:gd name="connsiteY4" fmla="*/ 6857999 h 6857999"/>
              <a:gd name="connsiteX0" fmla="*/ 0 w 7706902"/>
              <a:gd name="connsiteY0" fmla="*/ 6857999 h 6857999"/>
              <a:gd name="connsiteX1" fmla="*/ 1714500 w 7706902"/>
              <a:gd name="connsiteY1" fmla="*/ 0 h 6857999"/>
              <a:gd name="connsiteX2" fmla="*/ 6465551 w 7706902"/>
              <a:gd name="connsiteY2" fmla="*/ 170121 h 6857999"/>
              <a:gd name="connsiteX3" fmla="*/ 7706902 w 7706902"/>
              <a:gd name="connsiteY3" fmla="*/ 6857999 h 6857999"/>
              <a:gd name="connsiteX4" fmla="*/ 0 w 7706902"/>
              <a:gd name="connsiteY4" fmla="*/ 6857999 h 6857999"/>
              <a:gd name="connsiteX0" fmla="*/ 0 w 7706902"/>
              <a:gd name="connsiteY0" fmla="*/ 6868631 h 6868631"/>
              <a:gd name="connsiteX1" fmla="*/ 1714500 w 7706902"/>
              <a:gd name="connsiteY1" fmla="*/ 10632 h 6868631"/>
              <a:gd name="connsiteX2" fmla="*/ 7571337 w 7706902"/>
              <a:gd name="connsiteY2" fmla="*/ 0 h 6868631"/>
              <a:gd name="connsiteX3" fmla="*/ 7706902 w 7706902"/>
              <a:gd name="connsiteY3" fmla="*/ 6868631 h 6868631"/>
              <a:gd name="connsiteX4" fmla="*/ 0 w 7706902"/>
              <a:gd name="connsiteY4" fmla="*/ 6868631 h 6868631"/>
              <a:gd name="connsiteX0" fmla="*/ 0 w 7571337"/>
              <a:gd name="connsiteY0" fmla="*/ 6868631 h 6868631"/>
              <a:gd name="connsiteX1" fmla="*/ 1714500 w 7571337"/>
              <a:gd name="connsiteY1" fmla="*/ 10632 h 6868631"/>
              <a:gd name="connsiteX2" fmla="*/ 7571337 w 7571337"/>
              <a:gd name="connsiteY2" fmla="*/ 0 h 6868631"/>
              <a:gd name="connsiteX3" fmla="*/ 6473525 w 7571337"/>
              <a:gd name="connsiteY3" fmla="*/ 6475227 h 6868631"/>
              <a:gd name="connsiteX4" fmla="*/ 0 w 7571337"/>
              <a:gd name="connsiteY4" fmla="*/ 6868631 h 6868631"/>
              <a:gd name="connsiteX0" fmla="*/ 0 w 7571337"/>
              <a:gd name="connsiteY0" fmla="*/ 6868631 h 6868631"/>
              <a:gd name="connsiteX1" fmla="*/ 1714500 w 7571337"/>
              <a:gd name="connsiteY1" fmla="*/ 10632 h 6868631"/>
              <a:gd name="connsiteX2" fmla="*/ 7571337 w 7571337"/>
              <a:gd name="connsiteY2" fmla="*/ 0 h 6868631"/>
              <a:gd name="connsiteX3" fmla="*/ 7558046 w 7571337"/>
              <a:gd name="connsiteY3" fmla="*/ 6868631 h 6868631"/>
              <a:gd name="connsiteX4" fmla="*/ 0 w 7571337"/>
              <a:gd name="connsiteY4" fmla="*/ 6868631 h 6868631"/>
              <a:gd name="connsiteX0" fmla="*/ 0 w 7558055"/>
              <a:gd name="connsiteY0" fmla="*/ 6857999 h 6857999"/>
              <a:gd name="connsiteX1" fmla="*/ 1714500 w 7558055"/>
              <a:gd name="connsiteY1" fmla="*/ 0 h 6857999"/>
              <a:gd name="connsiteX2" fmla="*/ 6050881 w 7558055"/>
              <a:gd name="connsiteY2" fmla="*/ 425303 h 6857999"/>
              <a:gd name="connsiteX3" fmla="*/ 7558046 w 7558055"/>
              <a:gd name="connsiteY3" fmla="*/ 6857999 h 6857999"/>
              <a:gd name="connsiteX4" fmla="*/ 0 w 7558055"/>
              <a:gd name="connsiteY4" fmla="*/ 6857999 h 6857999"/>
              <a:gd name="connsiteX0" fmla="*/ 0 w 7558062"/>
              <a:gd name="connsiteY0" fmla="*/ 6868631 h 6868631"/>
              <a:gd name="connsiteX1" fmla="*/ 1714500 w 7558062"/>
              <a:gd name="connsiteY1" fmla="*/ 10632 h 6868631"/>
              <a:gd name="connsiteX2" fmla="*/ 6656937 w 7558062"/>
              <a:gd name="connsiteY2" fmla="*/ 0 h 6868631"/>
              <a:gd name="connsiteX3" fmla="*/ 7558046 w 7558062"/>
              <a:gd name="connsiteY3" fmla="*/ 6868631 h 6868631"/>
              <a:gd name="connsiteX4" fmla="*/ 0 w 7558062"/>
              <a:gd name="connsiteY4" fmla="*/ 6868631 h 6868631"/>
              <a:gd name="connsiteX0" fmla="*/ 0 w 6656937"/>
              <a:gd name="connsiteY0" fmla="*/ 6868631 h 6868631"/>
              <a:gd name="connsiteX1" fmla="*/ 1714500 w 6656937"/>
              <a:gd name="connsiteY1" fmla="*/ 10632 h 6868631"/>
              <a:gd name="connsiteX2" fmla="*/ 6656937 w 6656937"/>
              <a:gd name="connsiteY2" fmla="*/ 0 h 6868631"/>
              <a:gd name="connsiteX3" fmla="*/ 5240149 w 6656937"/>
              <a:gd name="connsiteY3" fmla="*/ 6507124 h 6868631"/>
              <a:gd name="connsiteX4" fmla="*/ 0 w 6656937"/>
              <a:gd name="connsiteY4" fmla="*/ 6868631 h 6868631"/>
              <a:gd name="connsiteX0" fmla="*/ 0 w 6686536"/>
              <a:gd name="connsiteY0" fmla="*/ 6868631 h 6868631"/>
              <a:gd name="connsiteX1" fmla="*/ 1714500 w 6686536"/>
              <a:gd name="connsiteY1" fmla="*/ 10632 h 6868631"/>
              <a:gd name="connsiteX2" fmla="*/ 6656937 w 6686536"/>
              <a:gd name="connsiteY2" fmla="*/ 0 h 6868631"/>
              <a:gd name="connsiteX3" fmla="*/ 6686177 w 6686536"/>
              <a:gd name="connsiteY3" fmla="*/ 6857998 h 6868631"/>
              <a:gd name="connsiteX4" fmla="*/ 0 w 6686536"/>
              <a:gd name="connsiteY4" fmla="*/ 6868631 h 68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6536" h="6868631">
                <a:moveTo>
                  <a:pt x="0" y="6868631"/>
                </a:moveTo>
                <a:lnTo>
                  <a:pt x="1714500" y="10632"/>
                </a:lnTo>
                <a:lnTo>
                  <a:pt x="6656937" y="0"/>
                </a:lnTo>
                <a:cubicBezTo>
                  <a:pt x="6652507" y="2289544"/>
                  <a:pt x="6690607" y="4568454"/>
                  <a:pt x="6686177" y="6857998"/>
                </a:cubicBezTo>
                <a:lnTo>
                  <a:pt x="0" y="68686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xmlns="" id="{5C732219-8207-4541-8D18-840CA1180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69" y="1167064"/>
            <a:ext cx="5363284" cy="16777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556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081033-17C8-D34C-BD8F-EDA7D69C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55716"/>
            <a:ext cx="9144000" cy="633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A7D1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F075E8F5-077A-6441-B1BF-74E96E390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290" y="172451"/>
            <a:ext cx="8059421" cy="783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ICONS</a:t>
            </a:r>
          </a:p>
        </p:txBody>
      </p:sp>
      <p:sp>
        <p:nvSpPr>
          <p:cNvPr id="5" name="Shape 323">
            <a:extLst>
              <a:ext uri="{FF2B5EF4-FFF2-40B4-BE49-F238E27FC236}">
                <a16:creationId xmlns:a16="http://schemas.microsoft.com/office/drawing/2014/main" xmlns="" id="{75AD2E9E-1125-754F-AE3D-6B7CEEAC5C18}"/>
              </a:ext>
            </a:extLst>
          </p:cNvPr>
          <p:cNvSpPr/>
          <p:nvPr userDrawn="1"/>
        </p:nvSpPr>
        <p:spPr>
          <a:xfrm>
            <a:off x="5120141" y="705283"/>
            <a:ext cx="1951717" cy="4"/>
          </a:xfrm>
          <a:prstGeom prst="line">
            <a:avLst/>
          </a:prstGeom>
          <a:ln w="38100">
            <a:solidFill>
              <a:schemeClr val="tx1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EDAADCC-BA61-164D-8D08-02008E94DE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9806" y="2108971"/>
            <a:ext cx="685800" cy="39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1CEAB20-EFA5-7B49-A0DC-5531AF155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953" y="1956571"/>
            <a:ext cx="857250" cy="698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2A89DE-DADF-0545-BB7A-CC815E6C8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550" y="2021956"/>
            <a:ext cx="507442" cy="507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E27F2D-5677-7C43-B4ED-3E63C0A263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528" y="2021956"/>
            <a:ext cx="553376" cy="512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A2B23A-6C69-9E46-8984-00DF384674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04255" y="3357956"/>
            <a:ext cx="630127" cy="595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598ADD-2568-6443-AF37-CEDC0AC726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468" y="4540871"/>
            <a:ext cx="393700" cy="527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627076-7989-1F49-AD27-269A0BA022A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30760" y="4578971"/>
            <a:ext cx="469252" cy="4508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D0B77FD-1E6F-CA45-A4A2-DBA66844B3C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006" y="3378827"/>
            <a:ext cx="547651" cy="5031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306563C-BD3E-8A41-A3EE-176252FE61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733" y="4578971"/>
            <a:ext cx="450850" cy="4508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E332300-0C1E-EC4F-ACD3-70942316287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534" y="4594278"/>
            <a:ext cx="463550" cy="419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70C9713-CA52-2A4D-808F-FC546FF0306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024" y="4576670"/>
            <a:ext cx="399976" cy="4367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585D099-8908-E345-9EA5-D204177AEE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122" y="1999382"/>
            <a:ext cx="615755" cy="5515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2B97335-DB2B-5A47-8B6C-ED2BD1F9441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011" y="2021084"/>
            <a:ext cx="511698" cy="5116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C0D99FB-604A-294B-950B-696C2307192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38804" y="3325626"/>
            <a:ext cx="627929" cy="6279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A4CE0AC-1F31-3A4A-A8F3-8F14D73A853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627655" y="3344237"/>
            <a:ext cx="564429" cy="5644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B4BD5F9-0F48-4C47-8752-EC49EA0F6FB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158" y="3325626"/>
            <a:ext cx="637457" cy="583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BC6C7B-6CCD-4D49-9BF4-B3E878D4907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274" y="5368000"/>
            <a:ext cx="5541475" cy="11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35CDBE17-103F-3146-8B1D-27D4B1EF0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81" y="2414039"/>
            <a:ext cx="3979955" cy="783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800" b="1" i="0">
                <a:solidFill>
                  <a:srgbClr val="0F55AE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65532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jpg" descr="image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256" y="170761"/>
            <a:ext cx="5363285" cy="167773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e du titre"/>
          <p:cNvSpPr txBox="1">
            <a:spLocks noGrp="1"/>
          </p:cNvSpPr>
          <p:nvPr>
            <p:ph type="title"/>
          </p:nvPr>
        </p:nvSpPr>
        <p:spPr>
          <a:xfrm>
            <a:off x="1507067" y="2362861"/>
            <a:ext cx="9755666" cy="13329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t>Texte du titre</a:t>
            </a:r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07065" y="4242270"/>
            <a:ext cx="9755667" cy="1096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 sz="2800">
                <a:solidFill>
                  <a:srgbClr val="99A7BD"/>
                </a:solidFill>
              </a:defRPr>
            </a:lvl1pPr>
            <a:lvl2pPr marL="0" indent="457200" algn="ctr">
              <a:buClrTx/>
              <a:buSzTx/>
              <a:buNone/>
              <a:defRPr sz="2800">
                <a:solidFill>
                  <a:srgbClr val="99A7BD"/>
                </a:solidFill>
              </a:defRPr>
            </a:lvl2pPr>
            <a:lvl3pPr marL="0" indent="914400" algn="ctr">
              <a:buClrTx/>
              <a:buSzTx/>
              <a:buNone/>
              <a:defRPr sz="2800">
                <a:solidFill>
                  <a:srgbClr val="99A7BD"/>
                </a:solidFill>
              </a:defRPr>
            </a:lvl3pPr>
            <a:lvl4pPr marL="0" indent="1371600" algn="ctr">
              <a:buClrTx/>
              <a:buSzTx/>
              <a:buNone/>
              <a:defRPr sz="2800">
                <a:solidFill>
                  <a:srgbClr val="99A7BD"/>
                </a:solidFill>
              </a:defRPr>
            </a:lvl4pPr>
            <a:lvl5pPr marL="0" indent="1828800" algn="ctr">
              <a:buClrTx/>
              <a:buSzTx/>
              <a:buNone/>
              <a:defRPr sz="2800">
                <a:solidFill>
                  <a:srgbClr val="99A7BD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" name="Straight Connector 3"/>
          <p:cNvSpPr/>
          <p:nvPr/>
        </p:nvSpPr>
        <p:spPr>
          <a:xfrm>
            <a:off x="-1" y="3953090"/>
            <a:ext cx="9258128" cy="1"/>
          </a:xfrm>
          <a:prstGeom prst="line">
            <a:avLst/>
          </a:prstGeom>
          <a:ln w="31750" cap="rnd">
            <a:solidFill>
              <a:schemeClr val="accent3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2113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3" descr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5009" y="5895750"/>
            <a:ext cx="7686991" cy="9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12" descr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598523" cy="120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16582" y="1105785"/>
            <a:ext cx="9144001" cy="633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 sz="2400" b="1">
                <a:solidFill>
                  <a:srgbClr val="595959"/>
                </a:solidFill>
              </a:defRPr>
            </a:lvl1pPr>
            <a:lvl2pPr marL="0" indent="457200" algn="ctr">
              <a:buClrTx/>
              <a:buSzTx/>
              <a:buNone/>
              <a:defRPr sz="2400" b="1">
                <a:solidFill>
                  <a:srgbClr val="595959"/>
                </a:solidFill>
              </a:defRPr>
            </a:lvl2pPr>
            <a:lvl3pPr marL="0" indent="914400" algn="ctr">
              <a:buClrTx/>
              <a:buSzTx/>
              <a:buNone/>
              <a:defRPr sz="2400" b="1">
                <a:solidFill>
                  <a:srgbClr val="595959"/>
                </a:solidFill>
              </a:defRPr>
            </a:lvl3pPr>
            <a:lvl4pPr marL="0" indent="1371600" algn="ctr">
              <a:buClrTx/>
              <a:buSzTx/>
              <a:buNone/>
              <a:defRPr sz="2400" b="1">
                <a:solidFill>
                  <a:srgbClr val="595959"/>
                </a:solidFill>
              </a:defRPr>
            </a:lvl4pPr>
            <a:lvl5pPr marL="0" indent="1828800" algn="ctr">
              <a:buClrTx/>
              <a:buSzTx/>
              <a:buNone/>
              <a:defRPr sz="2400" b="1">
                <a:solidFill>
                  <a:srgbClr val="595959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1958868" y="214536"/>
            <a:ext cx="8059423" cy="7832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t>Texte du titre</a:t>
            </a:r>
          </a:p>
        </p:txBody>
      </p:sp>
      <p:sp>
        <p:nvSpPr>
          <p:cNvPr id="30" name="Straight Connector 8"/>
          <p:cNvSpPr/>
          <p:nvPr/>
        </p:nvSpPr>
        <p:spPr>
          <a:xfrm>
            <a:off x="-710024" y="6521805"/>
            <a:ext cx="7811493" cy="1"/>
          </a:xfrm>
          <a:prstGeom prst="line">
            <a:avLst/>
          </a:prstGeom>
          <a:ln w="25400" cap="rnd">
            <a:solidFill>
              <a:schemeClr val="accent3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Text Placeholder 6"/>
          <p:cNvSpPr>
            <a:spLocks noGrp="1"/>
          </p:cNvSpPr>
          <p:nvPr>
            <p:ph type="body" sz="half" idx="13"/>
          </p:nvPr>
        </p:nvSpPr>
        <p:spPr>
          <a:xfrm>
            <a:off x="902369" y="2071934"/>
            <a:ext cx="4752476" cy="4328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>
                <a:solidFill>
                  <a:srgbClr val="424242"/>
                </a:solidFill>
              </a:defRPr>
            </a:pPr>
            <a:endParaRPr/>
          </a:p>
        </p:txBody>
      </p:sp>
      <p:sp>
        <p:nvSpPr>
          <p:cNvPr id="32" name="Text Placeholder 6"/>
          <p:cNvSpPr>
            <a:spLocks noGrp="1"/>
          </p:cNvSpPr>
          <p:nvPr>
            <p:ph type="body" sz="half" idx="14"/>
          </p:nvPr>
        </p:nvSpPr>
        <p:spPr>
          <a:xfrm>
            <a:off x="6361558" y="2071934"/>
            <a:ext cx="4752476" cy="4328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>
                <a:solidFill>
                  <a:srgbClr val="424242"/>
                </a:solidFill>
              </a:defRPr>
            </a:pPr>
            <a:endParaRPr/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03678" y="6544262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1937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bullets different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3" descr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5009" y="5895750"/>
            <a:ext cx="7686991" cy="9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12" descr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598523" cy="120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690245" y="1805427"/>
            <a:ext cx="8596669" cy="3880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424242"/>
                </a:solidFill>
              </a:defRPr>
            </a:lvl1pPr>
            <a:lvl2pPr>
              <a:defRPr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4" name="Texte du titre"/>
          <p:cNvSpPr txBox="1">
            <a:spLocks noGrp="1"/>
          </p:cNvSpPr>
          <p:nvPr>
            <p:ph type="title"/>
          </p:nvPr>
        </p:nvSpPr>
        <p:spPr>
          <a:xfrm>
            <a:off x="1958868" y="214536"/>
            <a:ext cx="8059423" cy="7832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t>Texte du titre</a:t>
            </a:r>
          </a:p>
        </p:txBody>
      </p:sp>
      <p:sp>
        <p:nvSpPr>
          <p:cNvPr id="45" name="Straight Connector 13"/>
          <p:cNvSpPr/>
          <p:nvPr/>
        </p:nvSpPr>
        <p:spPr>
          <a:xfrm>
            <a:off x="-710024" y="6521805"/>
            <a:ext cx="7811493" cy="1"/>
          </a:xfrm>
          <a:prstGeom prst="line">
            <a:avLst/>
          </a:prstGeom>
          <a:ln w="25400" cap="rnd">
            <a:solidFill>
              <a:schemeClr val="accent3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03678" y="6544262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23110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3" descr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5009" y="5895750"/>
            <a:ext cx="7686991" cy="9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12" descr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598523" cy="120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xfrm>
            <a:off x="1958868" y="214536"/>
            <a:ext cx="8059423" cy="7832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t>Texte du titre</a:t>
            </a:r>
          </a:p>
        </p:txBody>
      </p:sp>
      <p:sp>
        <p:nvSpPr>
          <p:cNvPr id="57" name="Straight Connector 10"/>
          <p:cNvSpPr/>
          <p:nvPr/>
        </p:nvSpPr>
        <p:spPr>
          <a:xfrm>
            <a:off x="-710024" y="6509869"/>
            <a:ext cx="7811493" cy="1"/>
          </a:xfrm>
          <a:prstGeom prst="line">
            <a:avLst/>
          </a:prstGeom>
          <a:ln w="25400" cap="rnd">
            <a:solidFill>
              <a:schemeClr val="accent3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76112" y="1819416"/>
            <a:ext cx="5199047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>
                <a:solidFill>
                  <a:srgbClr val="424242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424242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424242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424242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42424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03678" y="6544262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59590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13" descr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5009" y="5895750"/>
            <a:ext cx="7686991" cy="9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12" descr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598523" cy="120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789859" y="1586960"/>
            <a:ext cx="4224470" cy="419708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6350" y="1586960"/>
            <a:ext cx="6336704" cy="229610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06350" y="4055852"/>
            <a:ext cx="1968001" cy="172819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90702" y="4055852"/>
            <a:ext cx="1968001" cy="172819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575054" y="4055852"/>
            <a:ext cx="1968001" cy="172819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48608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3" descr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5009" y="5895750"/>
            <a:ext cx="7686991" cy="9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icture 12" descr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598523" cy="120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Rectangle 1"/>
          <p:cNvSpPr/>
          <p:nvPr/>
        </p:nvSpPr>
        <p:spPr>
          <a:xfrm>
            <a:off x="4655839" y="3429000"/>
            <a:ext cx="2880321" cy="3429000"/>
          </a:xfrm>
          <a:prstGeom prst="rect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536160" y="3429000"/>
            <a:ext cx="4655840" cy="3429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15307"/>
            <a:ext cx="2321063" cy="172819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19778" y="3415307"/>
            <a:ext cx="2336063" cy="172819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5143500"/>
            <a:ext cx="4655840" cy="172819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6" name="Picture Placeholder 2"/>
          <p:cNvSpPr>
            <a:spLocks noGrp="1"/>
          </p:cNvSpPr>
          <p:nvPr>
            <p:ph type="pic" sz="half" idx="17"/>
          </p:nvPr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7" name="Picture Placeholder 2"/>
          <p:cNvSpPr>
            <a:spLocks noGrp="1"/>
          </p:cNvSpPr>
          <p:nvPr>
            <p:ph type="pic" sz="half" idx="18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98" name="Picture 9" descr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567" y="4661451"/>
            <a:ext cx="2262865" cy="48204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47462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3" descr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5009" y="5895750"/>
            <a:ext cx="7686991" cy="9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2" descr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598523" cy="120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228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0" y="2287259"/>
            <a:ext cx="6096000" cy="228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578000"/>
            <a:ext cx="6096000" cy="228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1528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3" descr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5009" y="5895750"/>
            <a:ext cx="7686991" cy="9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12" descr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598523" cy="120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 3"/>
          <p:cNvSpPr/>
          <p:nvPr/>
        </p:nvSpPr>
        <p:spPr>
          <a:xfrm>
            <a:off x="1127810" y="1513271"/>
            <a:ext cx="5040002" cy="5040002"/>
          </a:xfrm>
          <a:prstGeom prst="rect">
            <a:avLst/>
          </a:prstGeom>
          <a:solidFill>
            <a:srgbClr val="DBE8F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973880" y="1272161"/>
            <a:ext cx="5040002" cy="504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4" name="Texte du titre"/>
          <p:cNvSpPr txBox="1">
            <a:spLocks noGrp="1"/>
          </p:cNvSpPr>
          <p:nvPr>
            <p:ph type="title"/>
          </p:nvPr>
        </p:nvSpPr>
        <p:spPr>
          <a:xfrm>
            <a:off x="1958868" y="214536"/>
            <a:ext cx="8059423" cy="7832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t>Texte du titre</a:t>
            </a:r>
          </a:p>
        </p:txBody>
      </p:sp>
      <p:sp>
        <p:nvSpPr>
          <p:cNvPr id="12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63010" y="1513271"/>
            <a:ext cx="4752475" cy="4328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>
                <a:solidFill>
                  <a:srgbClr val="424242"/>
                </a:solidFill>
              </a:defRPr>
            </a:lvl1pPr>
            <a:lvl2pPr>
              <a:buClrTx/>
              <a:defRPr>
                <a:solidFill>
                  <a:srgbClr val="424242"/>
                </a:solidFill>
              </a:defRPr>
            </a:lvl2pPr>
            <a:lvl3pPr>
              <a:buClrTx/>
              <a:defRPr>
                <a:solidFill>
                  <a:srgbClr val="424242"/>
                </a:solidFill>
              </a:defRPr>
            </a:lvl3pPr>
            <a:lvl4pPr>
              <a:buClrTx/>
              <a:defRPr>
                <a:solidFill>
                  <a:srgbClr val="424242"/>
                </a:solidFill>
              </a:defRPr>
            </a:lvl4pPr>
            <a:lvl5pPr>
              <a:buClrTx/>
              <a:defRPr>
                <a:solidFill>
                  <a:srgbClr val="42424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6454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C1A878D-07A3-41D4-969A-CEC7DA6439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0432" y="-1"/>
            <a:ext cx="7635132" cy="6857999"/>
          </a:xfrm>
          <a:custGeom>
            <a:avLst/>
            <a:gdLst>
              <a:gd name="connsiteX0" fmla="*/ 0 w 9421402"/>
              <a:gd name="connsiteY0" fmla="*/ 6857999 h 6857999"/>
              <a:gd name="connsiteX1" fmla="*/ 1714500 w 9421402"/>
              <a:gd name="connsiteY1" fmla="*/ 0 h 6857999"/>
              <a:gd name="connsiteX2" fmla="*/ 9421402 w 9421402"/>
              <a:gd name="connsiteY2" fmla="*/ 0 h 6857999"/>
              <a:gd name="connsiteX3" fmla="*/ 7706902 w 9421402"/>
              <a:gd name="connsiteY3" fmla="*/ 6857999 h 6857999"/>
              <a:gd name="connsiteX4" fmla="*/ 0 w 9421402"/>
              <a:gd name="connsiteY4" fmla="*/ 6857999 h 6857999"/>
              <a:gd name="connsiteX0" fmla="*/ 0 w 7706902"/>
              <a:gd name="connsiteY0" fmla="*/ 6857999 h 6857999"/>
              <a:gd name="connsiteX1" fmla="*/ 1714500 w 7706902"/>
              <a:gd name="connsiteY1" fmla="*/ 0 h 6857999"/>
              <a:gd name="connsiteX2" fmla="*/ 6465551 w 7706902"/>
              <a:gd name="connsiteY2" fmla="*/ 170121 h 6857999"/>
              <a:gd name="connsiteX3" fmla="*/ 7706902 w 7706902"/>
              <a:gd name="connsiteY3" fmla="*/ 6857999 h 6857999"/>
              <a:gd name="connsiteX4" fmla="*/ 0 w 7706902"/>
              <a:gd name="connsiteY4" fmla="*/ 6857999 h 6857999"/>
              <a:gd name="connsiteX0" fmla="*/ 0 w 7706902"/>
              <a:gd name="connsiteY0" fmla="*/ 6868631 h 6868631"/>
              <a:gd name="connsiteX1" fmla="*/ 1714500 w 7706902"/>
              <a:gd name="connsiteY1" fmla="*/ 10632 h 6868631"/>
              <a:gd name="connsiteX2" fmla="*/ 7571337 w 7706902"/>
              <a:gd name="connsiteY2" fmla="*/ 0 h 6868631"/>
              <a:gd name="connsiteX3" fmla="*/ 7706902 w 7706902"/>
              <a:gd name="connsiteY3" fmla="*/ 6868631 h 6868631"/>
              <a:gd name="connsiteX4" fmla="*/ 0 w 7706902"/>
              <a:gd name="connsiteY4" fmla="*/ 6868631 h 6868631"/>
              <a:gd name="connsiteX0" fmla="*/ 0 w 7571337"/>
              <a:gd name="connsiteY0" fmla="*/ 6868631 h 6868631"/>
              <a:gd name="connsiteX1" fmla="*/ 1714500 w 7571337"/>
              <a:gd name="connsiteY1" fmla="*/ 10632 h 6868631"/>
              <a:gd name="connsiteX2" fmla="*/ 7571337 w 7571337"/>
              <a:gd name="connsiteY2" fmla="*/ 0 h 6868631"/>
              <a:gd name="connsiteX3" fmla="*/ 6473525 w 7571337"/>
              <a:gd name="connsiteY3" fmla="*/ 6475227 h 6868631"/>
              <a:gd name="connsiteX4" fmla="*/ 0 w 7571337"/>
              <a:gd name="connsiteY4" fmla="*/ 6868631 h 6868631"/>
              <a:gd name="connsiteX0" fmla="*/ 0 w 7571337"/>
              <a:gd name="connsiteY0" fmla="*/ 6868631 h 6868631"/>
              <a:gd name="connsiteX1" fmla="*/ 1714500 w 7571337"/>
              <a:gd name="connsiteY1" fmla="*/ 10632 h 6868631"/>
              <a:gd name="connsiteX2" fmla="*/ 7571337 w 7571337"/>
              <a:gd name="connsiteY2" fmla="*/ 0 h 6868631"/>
              <a:gd name="connsiteX3" fmla="*/ 7558046 w 7571337"/>
              <a:gd name="connsiteY3" fmla="*/ 6868631 h 6868631"/>
              <a:gd name="connsiteX4" fmla="*/ 0 w 7571337"/>
              <a:gd name="connsiteY4" fmla="*/ 6868631 h 6868631"/>
              <a:gd name="connsiteX0" fmla="*/ 0 w 7558055"/>
              <a:gd name="connsiteY0" fmla="*/ 6857999 h 6857999"/>
              <a:gd name="connsiteX1" fmla="*/ 1714500 w 7558055"/>
              <a:gd name="connsiteY1" fmla="*/ 0 h 6857999"/>
              <a:gd name="connsiteX2" fmla="*/ 6050881 w 7558055"/>
              <a:gd name="connsiteY2" fmla="*/ 425303 h 6857999"/>
              <a:gd name="connsiteX3" fmla="*/ 7558046 w 7558055"/>
              <a:gd name="connsiteY3" fmla="*/ 6857999 h 6857999"/>
              <a:gd name="connsiteX4" fmla="*/ 0 w 7558055"/>
              <a:gd name="connsiteY4" fmla="*/ 6857999 h 6857999"/>
              <a:gd name="connsiteX0" fmla="*/ 0 w 7558062"/>
              <a:gd name="connsiteY0" fmla="*/ 6868631 h 6868631"/>
              <a:gd name="connsiteX1" fmla="*/ 1714500 w 7558062"/>
              <a:gd name="connsiteY1" fmla="*/ 10632 h 6868631"/>
              <a:gd name="connsiteX2" fmla="*/ 6656937 w 7558062"/>
              <a:gd name="connsiteY2" fmla="*/ 0 h 6868631"/>
              <a:gd name="connsiteX3" fmla="*/ 7558046 w 7558062"/>
              <a:gd name="connsiteY3" fmla="*/ 6868631 h 6868631"/>
              <a:gd name="connsiteX4" fmla="*/ 0 w 7558062"/>
              <a:gd name="connsiteY4" fmla="*/ 6868631 h 6868631"/>
              <a:gd name="connsiteX0" fmla="*/ 0 w 6656937"/>
              <a:gd name="connsiteY0" fmla="*/ 6868631 h 6868631"/>
              <a:gd name="connsiteX1" fmla="*/ 1714500 w 6656937"/>
              <a:gd name="connsiteY1" fmla="*/ 10632 h 6868631"/>
              <a:gd name="connsiteX2" fmla="*/ 6656937 w 6656937"/>
              <a:gd name="connsiteY2" fmla="*/ 0 h 6868631"/>
              <a:gd name="connsiteX3" fmla="*/ 5240149 w 6656937"/>
              <a:gd name="connsiteY3" fmla="*/ 6507124 h 6868631"/>
              <a:gd name="connsiteX4" fmla="*/ 0 w 6656937"/>
              <a:gd name="connsiteY4" fmla="*/ 6868631 h 6868631"/>
              <a:gd name="connsiteX0" fmla="*/ 0 w 6686536"/>
              <a:gd name="connsiteY0" fmla="*/ 6868631 h 6868631"/>
              <a:gd name="connsiteX1" fmla="*/ 1714500 w 6686536"/>
              <a:gd name="connsiteY1" fmla="*/ 10632 h 6868631"/>
              <a:gd name="connsiteX2" fmla="*/ 6656937 w 6686536"/>
              <a:gd name="connsiteY2" fmla="*/ 0 h 6868631"/>
              <a:gd name="connsiteX3" fmla="*/ 6686177 w 6686536"/>
              <a:gd name="connsiteY3" fmla="*/ 6857998 h 6868631"/>
              <a:gd name="connsiteX4" fmla="*/ 0 w 6686536"/>
              <a:gd name="connsiteY4" fmla="*/ 6868631 h 6868631"/>
              <a:gd name="connsiteX0" fmla="*/ 0 w 7635132"/>
              <a:gd name="connsiteY0" fmla="*/ 6857999 h 6857999"/>
              <a:gd name="connsiteX1" fmla="*/ 1714500 w 7635132"/>
              <a:gd name="connsiteY1" fmla="*/ 0 h 6857999"/>
              <a:gd name="connsiteX2" fmla="*/ 7635132 w 7635132"/>
              <a:gd name="connsiteY2" fmla="*/ 1 h 6857999"/>
              <a:gd name="connsiteX3" fmla="*/ 6686177 w 7635132"/>
              <a:gd name="connsiteY3" fmla="*/ 6847366 h 6857999"/>
              <a:gd name="connsiteX4" fmla="*/ 0 w 7635132"/>
              <a:gd name="connsiteY4" fmla="*/ 6857999 h 6857999"/>
              <a:gd name="connsiteX0" fmla="*/ 0 w 7635132"/>
              <a:gd name="connsiteY0" fmla="*/ 6857999 h 6857999"/>
              <a:gd name="connsiteX1" fmla="*/ 1714500 w 7635132"/>
              <a:gd name="connsiteY1" fmla="*/ 0 h 6857999"/>
              <a:gd name="connsiteX2" fmla="*/ 7635132 w 7635132"/>
              <a:gd name="connsiteY2" fmla="*/ 1 h 6857999"/>
              <a:gd name="connsiteX3" fmla="*/ 7632475 w 7635132"/>
              <a:gd name="connsiteY3" fmla="*/ 6836733 h 6857999"/>
              <a:gd name="connsiteX4" fmla="*/ 0 w 7635132"/>
              <a:gd name="connsiteY4" fmla="*/ 6857999 h 6857999"/>
              <a:gd name="connsiteX0" fmla="*/ 0 w 7635132"/>
              <a:gd name="connsiteY0" fmla="*/ 6857999 h 6857999"/>
              <a:gd name="connsiteX1" fmla="*/ 1714500 w 7635132"/>
              <a:gd name="connsiteY1" fmla="*/ 0 h 6857999"/>
              <a:gd name="connsiteX2" fmla="*/ 7635132 w 7635132"/>
              <a:gd name="connsiteY2" fmla="*/ 1 h 6857999"/>
              <a:gd name="connsiteX3" fmla="*/ 7632475 w 7635132"/>
              <a:gd name="connsiteY3" fmla="*/ 6857999 h 6857999"/>
              <a:gd name="connsiteX4" fmla="*/ 0 w 7635132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5132" h="6857999">
                <a:moveTo>
                  <a:pt x="0" y="6857999"/>
                </a:moveTo>
                <a:lnTo>
                  <a:pt x="1714500" y="0"/>
                </a:lnTo>
                <a:lnTo>
                  <a:pt x="7635132" y="1"/>
                </a:lnTo>
                <a:cubicBezTo>
                  <a:pt x="7630702" y="2289545"/>
                  <a:pt x="7636905" y="4568455"/>
                  <a:pt x="7632475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pic>
        <p:nvPicPr>
          <p:cNvPr id="5" name="image14.png">
            <a:extLst>
              <a:ext uri="{FF2B5EF4-FFF2-40B4-BE49-F238E27FC236}">
                <a16:creationId xmlns:a16="http://schemas.microsoft.com/office/drawing/2014/main" xmlns="" id="{4DC82767-554B-B446-98C7-87F416710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57" y="941415"/>
            <a:ext cx="5112053" cy="14449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464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ission&amp;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" descr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5009" y="5895750"/>
            <a:ext cx="7686991" cy="9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12" descr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598523" cy="120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Picture Placeholder 5"/>
          <p:cNvSpPr>
            <a:spLocks noGrp="1"/>
          </p:cNvSpPr>
          <p:nvPr>
            <p:ph type="pic" idx="13"/>
          </p:nvPr>
        </p:nvSpPr>
        <p:spPr>
          <a:xfrm>
            <a:off x="6312079" y="0"/>
            <a:ext cx="587992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7" name="Texte du titre"/>
          <p:cNvSpPr txBox="1">
            <a:spLocks noGrp="1"/>
          </p:cNvSpPr>
          <p:nvPr>
            <p:ph type="title"/>
          </p:nvPr>
        </p:nvSpPr>
        <p:spPr>
          <a:xfrm>
            <a:off x="1756323" y="104005"/>
            <a:ext cx="4230916" cy="783265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000"/>
            </a:lvl1pPr>
          </a:lstStyle>
          <a:p>
            <a:r>
              <a:t>Texte du titre</a:t>
            </a:r>
          </a:p>
        </p:txBody>
      </p:sp>
      <p:sp>
        <p:nvSpPr>
          <p:cNvPr id="138" name="Shape 323"/>
          <p:cNvSpPr/>
          <p:nvPr/>
        </p:nvSpPr>
        <p:spPr>
          <a:xfrm>
            <a:off x="3950999" y="1141022"/>
            <a:ext cx="1951717" cy="5"/>
          </a:xfrm>
          <a:prstGeom prst="line">
            <a:avLst/>
          </a:prstGeom>
          <a:ln w="38100">
            <a:solidFill>
              <a:srgbClr val="2F559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150242" y="1844867"/>
            <a:ext cx="4752475" cy="4328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>
                <a:solidFill>
                  <a:srgbClr val="424242"/>
                </a:solidFill>
              </a:defRPr>
            </a:lvl1pPr>
            <a:lvl2pPr>
              <a:buClrTx/>
              <a:defRPr>
                <a:solidFill>
                  <a:srgbClr val="424242"/>
                </a:solidFill>
              </a:defRPr>
            </a:lvl2pPr>
            <a:lvl3pPr>
              <a:buClrTx/>
              <a:defRPr>
                <a:solidFill>
                  <a:srgbClr val="424242"/>
                </a:solidFill>
              </a:defRPr>
            </a:lvl3pPr>
            <a:lvl4pPr>
              <a:buClrTx/>
              <a:defRPr>
                <a:solidFill>
                  <a:srgbClr val="424242"/>
                </a:solidFill>
              </a:defRPr>
            </a:lvl4pPr>
            <a:lvl5pPr>
              <a:buClrTx/>
              <a:defRPr>
                <a:solidFill>
                  <a:srgbClr val="42424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80347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3" descr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5009" y="5895750"/>
            <a:ext cx="7686991" cy="9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12" descr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598523" cy="120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e du titre"/>
          <p:cNvSpPr txBox="1">
            <a:spLocks noGrp="1"/>
          </p:cNvSpPr>
          <p:nvPr>
            <p:ph type="title"/>
          </p:nvPr>
        </p:nvSpPr>
        <p:spPr>
          <a:xfrm>
            <a:off x="6853880" y="2414039"/>
            <a:ext cx="3979957" cy="78326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0">
                <a:solidFill>
                  <a:srgbClr val="0F55A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Texte du titre</a:t>
            </a:r>
          </a:p>
        </p:txBody>
      </p:sp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930" y="4839239"/>
            <a:ext cx="2355518" cy="440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7350" y="3634242"/>
            <a:ext cx="1146180" cy="75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541" y="3794536"/>
            <a:ext cx="1093691" cy="528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6" descr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249" y="4728674"/>
            <a:ext cx="1126030" cy="649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7" descr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859" y="3739936"/>
            <a:ext cx="1073517" cy="635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8" descr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944" y="4750541"/>
            <a:ext cx="1168362" cy="631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9" descr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6399" y="5837844"/>
            <a:ext cx="1311635" cy="453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10" descr="Picture 1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765" y="3709456"/>
            <a:ext cx="685150" cy="644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11" descr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9807" y="5808964"/>
            <a:ext cx="1586487" cy="5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12" descr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0486" y="3727237"/>
            <a:ext cx="1171819" cy="585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13" descr="Picture 1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61" y="5910191"/>
            <a:ext cx="1306080" cy="332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14" descr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3531" y="5737597"/>
            <a:ext cx="1937640" cy="67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15" descr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6731" y="5837844"/>
            <a:ext cx="1313287" cy="348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16" descr="Picture 1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118" y="4729989"/>
            <a:ext cx="675480" cy="675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17" descr="Picture 17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431" y="5668476"/>
            <a:ext cx="1757874" cy="87456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18089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그림 개체 틀 2"/>
          <p:cNvSpPr>
            <a:spLocks noGrp="1"/>
          </p:cNvSpPr>
          <p:nvPr>
            <p:ph type="pic" idx="13"/>
          </p:nvPr>
        </p:nvSpPr>
        <p:spPr>
          <a:xfrm>
            <a:off x="5516097" y="-10634"/>
            <a:ext cx="6686537" cy="68686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11" name="image1.jpg" descr="image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68" y="1167064"/>
            <a:ext cx="5363285" cy="167773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16856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0" name="그림 개체 틀 2"/>
          <p:cNvSpPr>
            <a:spLocks noGrp="1"/>
          </p:cNvSpPr>
          <p:nvPr>
            <p:ph type="pic" idx="13"/>
          </p:nvPr>
        </p:nvSpPr>
        <p:spPr>
          <a:xfrm>
            <a:off x="4580431" y="-2"/>
            <a:ext cx="7635133" cy="6858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21" name="image14.png" descr="image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56" y="941415"/>
            <a:ext cx="5112055" cy="1444947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0618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Freeform: Shape 9"/>
          <p:cNvSpPr/>
          <p:nvPr/>
        </p:nvSpPr>
        <p:spPr>
          <a:xfrm>
            <a:off x="4457700" y="0"/>
            <a:ext cx="77343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28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8828" y="21600"/>
                </a:lnTo>
                <a:lnTo>
                  <a:pt x="8828" y="21577"/>
                </a:lnTo>
                <a:lnTo>
                  <a:pt x="0" y="10880"/>
                </a:lnTo>
                <a:lnTo>
                  <a:pt x="8828" y="23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Picture Placeholder 7"/>
          <p:cNvSpPr>
            <a:spLocks noGrp="1"/>
          </p:cNvSpPr>
          <p:nvPr>
            <p:ph type="pic" idx="13"/>
          </p:nvPr>
        </p:nvSpPr>
        <p:spPr>
          <a:xfrm>
            <a:off x="-1" y="0"/>
            <a:ext cx="773430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32" name="image14.png" descr="image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047" y="881256"/>
            <a:ext cx="5112054" cy="144494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68798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Picture Placeholder 7"/>
          <p:cNvSpPr>
            <a:spLocks noGrp="1"/>
          </p:cNvSpPr>
          <p:nvPr>
            <p:ph type="pic" idx="13"/>
          </p:nvPr>
        </p:nvSpPr>
        <p:spPr>
          <a:xfrm>
            <a:off x="-1" y="0"/>
            <a:ext cx="538365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42" name="image14.png" descr="image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63302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7" descr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1290" y="5853533"/>
            <a:ext cx="8024246" cy="100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89947" cy="1269945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955715"/>
            <a:ext cx="9144000" cy="633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rgbClr val="595959"/>
                </a:solidFill>
              </a:defRPr>
            </a:lvl1pPr>
            <a:lvl2pPr marL="0" indent="4572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rgbClr val="595959"/>
                </a:solidFill>
              </a:defRPr>
            </a:lvl2pPr>
            <a:lvl3pPr marL="0" indent="9144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rgbClr val="595959"/>
                </a:solidFill>
              </a:defRPr>
            </a:lvl3pPr>
            <a:lvl4pPr marL="0" indent="13716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rgbClr val="595959"/>
                </a:solidFill>
              </a:defRPr>
            </a:lvl4pPr>
            <a:lvl5pPr marL="0" indent="18288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rgbClr val="595959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3" name="Texte du titre"/>
          <p:cNvSpPr txBox="1">
            <a:spLocks noGrp="1"/>
          </p:cNvSpPr>
          <p:nvPr>
            <p:ph type="title"/>
          </p:nvPr>
        </p:nvSpPr>
        <p:spPr>
          <a:xfrm>
            <a:off x="2066289" y="172451"/>
            <a:ext cx="8059423" cy="783265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914400">
              <a:lnSpc>
                <a:spcPct val="90000"/>
              </a:lnSpc>
              <a:defRPr sz="30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Texte du titre</a:t>
            </a:r>
          </a:p>
        </p:txBody>
      </p:sp>
      <p:sp>
        <p:nvSpPr>
          <p:cNvPr id="254" name="Shape 323"/>
          <p:cNvSpPr/>
          <p:nvPr/>
        </p:nvSpPr>
        <p:spPr>
          <a:xfrm>
            <a:off x="5120140" y="705283"/>
            <a:ext cx="1951718" cy="5"/>
          </a:xfrm>
          <a:prstGeom prst="line">
            <a:avLst/>
          </a:prstGeom>
          <a:ln w="38100">
            <a:solidFill>
              <a:srgbClr val="2F559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" name="Text Placeholder 6"/>
          <p:cNvSpPr>
            <a:spLocks noGrp="1"/>
          </p:cNvSpPr>
          <p:nvPr>
            <p:ph type="body" sz="half" idx="13"/>
          </p:nvPr>
        </p:nvSpPr>
        <p:spPr>
          <a:xfrm>
            <a:off x="3098567" y="2301837"/>
            <a:ext cx="7194010" cy="345219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solidFill>
                  <a:srgbClr val="445369"/>
                </a:solidFill>
              </a:defRPr>
            </a:pPr>
            <a:endParaRPr/>
          </a:p>
        </p:txBody>
      </p:sp>
      <p:pic>
        <p:nvPicPr>
          <p:cNvPr id="256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659" y="57142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26094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1"/>
          <p:cNvSpPr/>
          <p:nvPr/>
        </p:nvSpPr>
        <p:spPr>
          <a:xfrm>
            <a:off x="0" y="2276872"/>
            <a:ext cx="12192000" cy="2400268"/>
          </a:xfrm>
          <a:prstGeom prst="rect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" name="Isosceles Triangle 2"/>
          <p:cNvSpPr/>
          <p:nvPr/>
        </p:nvSpPr>
        <p:spPr>
          <a:xfrm rot="10800000">
            <a:off x="1583392" y="4677508"/>
            <a:ext cx="384043" cy="331073"/>
          </a:xfrm>
          <a:prstGeom prst="triangle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Isosceles Triangle 11"/>
          <p:cNvSpPr/>
          <p:nvPr/>
        </p:nvSpPr>
        <p:spPr>
          <a:xfrm rot="10800000">
            <a:off x="4463711" y="4677508"/>
            <a:ext cx="384045" cy="331073"/>
          </a:xfrm>
          <a:prstGeom prst="triangle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Isosceles Triangle 12"/>
          <p:cNvSpPr/>
          <p:nvPr/>
        </p:nvSpPr>
        <p:spPr>
          <a:xfrm rot="10800000">
            <a:off x="7344031" y="4677508"/>
            <a:ext cx="384045" cy="331073"/>
          </a:xfrm>
          <a:prstGeom prst="triangle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Isosceles Triangle 13"/>
          <p:cNvSpPr/>
          <p:nvPr/>
        </p:nvSpPr>
        <p:spPr>
          <a:xfrm rot="10800000">
            <a:off x="10224347" y="4677508"/>
            <a:ext cx="384044" cy="331073"/>
          </a:xfrm>
          <a:prstGeom prst="triangle">
            <a:avLst/>
          </a:pr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5412" y="2517005"/>
            <a:ext cx="1920002" cy="19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95732" y="2517005"/>
            <a:ext cx="1920001" cy="19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76051" y="2517005"/>
            <a:ext cx="1920001" cy="19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456369" y="2517005"/>
            <a:ext cx="1920001" cy="1920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73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1290" y="5853533"/>
            <a:ext cx="8024246" cy="100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11" descr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89947" cy="1269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659" y="57142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49243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11" y="1994419"/>
            <a:ext cx="3370353" cy="3370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2" descr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1290" y="5853533"/>
            <a:ext cx="8024246" cy="100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89947" cy="1269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14.png" descr="image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659" y="57142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83078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entagon 2"/>
          <p:cNvSpPr/>
          <p:nvPr/>
        </p:nvSpPr>
        <p:spPr>
          <a:xfrm>
            <a:off x="4751851" y="1945836"/>
            <a:ext cx="4416169" cy="4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232" y="0"/>
                </a:lnTo>
                <a:lnTo>
                  <a:pt x="21600" y="10800"/>
                </a:lnTo>
                <a:lnTo>
                  <a:pt x="20232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Pentagon 3"/>
          <p:cNvSpPr/>
          <p:nvPr/>
        </p:nvSpPr>
        <p:spPr>
          <a:xfrm>
            <a:off x="4751851" y="2618054"/>
            <a:ext cx="4896172" cy="4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66" y="0"/>
                </a:lnTo>
                <a:lnTo>
                  <a:pt x="21600" y="10800"/>
                </a:lnTo>
                <a:lnTo>
                  <a:pt x="20366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Pentagon 4"/>
          <p:cNvSpPr/>
          <p:nvPr/>
        </p:nvSpPr>
        <p:spPr>
          <a:xfrm>
            <a:off x="4751851" y="3290272"/>
            <a:ext cx="5376172" cy="4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76" y="0"/>
                </a:lnTo>
                <a:lnTo>
                  <a:pt x="21600" y="10800"/>
                </a:lnTo>
                <a:lnTo>
                  <a:pt x="20476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CCE4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Pentagon 5"/>
          <p:cNvSpPr/>
          <p:nvPr/>
        </p:nvSpPr>
        <p:spPr>
          <a:xfrm>
            <a:off x="4751849" y="3930077"/>
            <a:ext cx="5856172" cy="4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568" y="0"/>
                </a:lnTo>
                <a:lnTo>
                  <a:pt x="21600" y="10800"/>
                </a:lnTo>
                <a:lnTo>
                  <a:pt x="2056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736" y="1520940"/>
            <a:ext cx="6957440" cy="3538667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61342" y="1977692"/>
            <a:ext cx="3335712" cy="246599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00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1290" y="5853533"/>
            <a:ext cx="8024246" cy="100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9" descr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89947" cy="1269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14.png" descr="image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659" y="57142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8990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/>
              <a:t>Place Your Picture Here</a:t>
            </a:r>
            <a:endParaRPr lang="ko-KR" altLang="en-US"/>
          </a:p>
        </p:txBody>
      </p:sp>
      <p:pic>
        <p:nvPicPr>
          <p:cNvPr id="4" name="image14.png">
            <a:extLst>
              <a:ext uri="{FF2B5EF4-FFF2-40B4-BE49-F238E27FC236}">
                <a16:creationId xmlns:a16="http://schemas.microsoft.com/office/drawing/2014/main" xmlns="" id="{4FFBC91F-CC46-DC4A-BF47-02FA0AB94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3047" y="881257"/>
            <a:ext cx="5112053" cy="14449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6099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26" descr="Picture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1290" y="5853533"/>
            <a:ext cx="8024246" cy="100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27" descr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89947" cy="1269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14.png" descr="imag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659" y="57142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955715"/>
            <a:ext cx="9144000" cy="633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rgbClr val="595959"/>
                </a:solidFill>
              </a:defRPr>
            </a:lvl1pPr>
            <a:lvl2pPr marL="0" indent="4572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rgbClr val="595959"/>
                </a:solidFill>
              </a:defRPr>
            </a:lvl2pPr>
            <a:lvl3pPr marL="0" indent="9144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rgbClr val="595959"/>
                </a:solidFill>
              </a:defRPr>
            </a:lvl3pPr>
            <a:lvl4pPr marL="0" indent="13716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rgbClr val="595959"/>
                </a:solidFill>
              </a:defRPr>
            </a:lvl4pPr>
            <a:lvl5pPr marL="0" indent="18288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rgbClr val="595959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4" name="Texte du titre"/>
          <p:cNvSpPr txBox="1">
            <a:spLocks noGrp="1"/>
          </p:cNvSpPr>
          <p:nvPr>
            <p:ph type="title"/>
          </p:nvPr>
        </p:nvSpPr>
        <p:spPr>
          <a:xfrm>
            <a:off x="2066289" y="172451"/>
            <a:ext cx="8059423" cy="783265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914400">
              <a:lnSpc>
                <a:spcPct val="90000"/>
              </a:lnSpc>
              <a:defRPr sz="30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Texte du titre</a:t>
            </a:r>
          </a:p>
        </p:txBody>
      </p:sp>
      <p:sp>
        <p:nvSpPr>
          <p:cNvPr id="315" name="Shape 323"/>
          <p:cNvSpPr/>
          <p:nvPr/>
        </p:nvSpPr>
        <p:spPr>
          <a:xfrm>
            <a:off x="5120140" y="705283"/>
            <a:ext cx="1951718" cy="5"/>
          </a:xfrm>
          <a:prstGeom prst="line">
            <a:avLst/>
          </a:prstGeom>
          <a:ln w="38100">
            <a:solidFill>
              <a:srgbClr val="2F5597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16" name="Picture 10" descr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807" y="2503983"/>
            <a:ext cx="410507" cy="410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Picture 11" descr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661" y="3429001"/>
            <a:ext cx="432798" cy="402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icture 12" descr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322" y="4545012"/>
            <a:ext cx="847476" cy="480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icture 13" descr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9875" y="2503982"/>
            <a:ext cx="442300" cy="44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Picture 14" descr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6540" y="3326315"/>
            <a:ext cx="505635" cy="505635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extBox 15"/>
          <p:cNvSpPr txBox="1"/>
          <p:nvPr/>
        </p:nvSpPr>
        <p:spPr>
          <a:xfrm>
            <a:off x="4650812" y="3394466"/>
            <a:ext cx="192179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r>
              <a:t>Central Hub</a:t>
            </a:r>
          </a:p>
        </p:txBody>
      </p:sp>
      <p:sp>
        <p:nvSpPr>
          <p:cNvPr id="322" name="TextBox 16"/>
          <p:cNvSpPr txBox="1"/>
          <p:nvPr/>
        </p:nvSpPr>
        <p:spPr>
          <a:xfrm>
            <a:off x="4650812" y="2575995"/>
            <a:ext cx="192179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r>
              <a:t>State Members</a:t>
            </a:r>
          </a:p>
        </p:txBody>
      </p:sp>
      <p:sp>
        <p:nvSpPr>
          <p:cNvPr id="323" name="TextBox 17"/>
          <p:cNvSpPr txBox="1"/>
          <p:nvPr/>
        </p:nvSpPr>
        <p:spPr>
          <a:xfrm>
            <a:off x="1641312" y="3459619"/>
            <a:ext cx="23724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r>
              <a:t>Technical Expert</a:t>
            </a:r>
          </a:p>
        </p:txBody>
      </p:sp>
      <p:sp>
        <p:nvSpPr>
          <p:cNvPr id="324" name="TextBox 18"/>
          <p:cNvSpPr txBox="1"/>
          <p:nvPr/>
        </p:nvSpPr>
        <p:spPr>
          <a:xfrm>
            <a:off x="1641312" y="2565508"/>
            <a:ext cx="237245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r>
              <a:t>Scientific Expert</a:t>
            </a:r>
          </a:p>
        </p:txBody>
      </p:sp>
      <p:sp>
        <p:nvSpPr>
          <p:cNvPr id="325" name="TextBox 19"/>
          <p:cNvSpPr txBox="1"/>
          <p:nvPr/>
        </p:nvSpPr>
        <p:spPr>
          <a:xfrm>
            <a:off x="1928576" y="4620273"/>
            <a:ext cx="237244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r>
              <a:t>Executive Committee</a:t>
            </a:r>
          </a:p>
        </p:txBody>
      </p:sp>
      <p:pic>
        <p:nvPicPr>
          <p:cNvPr id="326" name="Picture 20" descr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0140" y="4515263"/>
            <a:ext cx="564265" cy="539732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21"/>
          <p:cNvSpPr txBox="1"/>
          <p:nvPr/>
        </p:nvSpPr>
        <p:spPr>
          <a:xfrm>
            <a:off x="5795584" y="4545012"/>
            <a:ext cx="192179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r>
              <a:t>Working Groups</a:t>
            </a:r>
          </a:p>
        </p:txBody>
      </p:sp>
      <p:pic>
        <p:nvPicPr>
          <p:cNvPr id="328" name="Picture 30" descr="Picture 3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242" y="2469077"/>
            <a:ext cx="630001" cy="576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icture 31" descr="Picture 3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574" y="2447368"/>
            <a:ext cx="390192" cy="555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icture 32" descr="Picture 3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636" y="3367899"/>
            <a:ext cx="606607" cy="54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icture 33" descr="Picture 3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254" y="3406861"/>
            <a:ext cx="545685" cy="545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Picture 34" descr="Picture 3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199" y="3406861"/>
            <a:ext cx="407620" cy="545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Picture 35" descr="Picture 3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276" y="4484466"/>
            <a:ext cx="525757" cy="505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Picture 36" descr="Picture 3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121" y="4473137"/>
            <a:ext cx="583774" cy="527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37" descr="Picture 37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827" y="2469077"/>
            <a:ext cx="528985" cy="577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38" descr="Picture 3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50" y="5532499"/>
            <a:ext cx="786647" cy="74233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36201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ustom Layout"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955715"/>
            <a:ext cx="9144000" cy="633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chemeClr val="accent3"/>
                </a:solidFill>
              </a:defRPr>
            </a:lvl1pPr>
            <a:lvl2pPr marL="0" indent="4572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chemeClr val="accent3"/>
                </a:solidFill>
              </a:defRPr>
            </a:lvl2pPr>
            <a:lvl3pPr marL="0" indent="9144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chemeClr val="accent3"/>
                </a:solidFill>
              </a:defRPr>
            </a:lvl3pPr>
            <a:lvl4pPr marL="0" indent="13716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chemeClr val="accent3"/>
                </a:solidFill>
              </a:defRPr>
            </a:lvl4pPr>
            <a:lvl5pPr marL="0" indent="1828800" algn="ctr" defTabSz="914400">
              <a:lnSpc>
                <a:spcPct val="90000"/>
              </a:lnSpc>
              <a:buClrTx/>
              <a:buSzTx/>
              <a:buNone/>
              <a:defRPr sz="2400" b="1">
                <a:solidFill>
                  <a:schemeClr val="accent3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5" name="Texte du titre"/>
          <p:cNvSpPr txBox="1">
            <a:spLocks noGrp="1"/>
          </p:cNvSpPr>
          <p:nvPr>
            <p:ph type="title"/>
          </p:nvPr>
        </p:nvSpPr>
        <p:spPr>
          <a:xfrm>
            <a:off x="2066289" y="172451"/>
            <a:ext cx="8059423" cy="783265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914400">
              <a:lnSpc>
                <a:spcPct val="90000"/>
              </a:lnSpc>
              <a:defRPr sz="3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Texte du titre</a:t>
            </a:r>
          </a:p>
        </p:txBody>
      </p:sp>
      <p:sp>
        <p:nvSpPr>
          <p:cNvPr id="346" name="Shape 323"/>
          <p:cNvSpPr/>
          <p:nvPr/>
        </p:nvSpPr>
        <p:spPr>
          <a:xfrm>
            <a:off x="5120140" y="705283"/>
            <a:ext cx="1951718" cy="5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7" name="Picture 27" descr="Picture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805" y="2108971"/>
            <a:ext cx="6858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Picture 29" descr="Picture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953" y="1956571"/>
            <a:ext cx="85725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icture 1" descr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549" y="2021956"/>
            <a:ext cx="507443" cy="507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Picture 5" descr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528" y="2021956"/>
            <a:ext cx="553377" cy="512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255" y="3357955"/>
            <a:ext cx="630128" cy="5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8" descr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468" y="4540870"/>
            <a:ext cx="393701" cy="52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icture 9" descr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759" y="4578970"/>
            <a:ext cx="469253" cy="450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Picture 32" descr="Picture 3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006" y="3378827"/>
            <a:ext cx="547652" cy="503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icture 22" descr="Picture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732" y="4578970"/>
            <a:ext cx="450851" cy="450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icture 23" descr="Picture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533" y="4594278"/>
            <a:ext cx="46355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24" descr="Picture 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024" y="4576669"/>
            <a:ext cx="399977" cy="436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icture 28" descr="Picture 2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121" y="1999382"/>
            <a:ext cx="615756" cy="551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Picture 34" descr="Picture 3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011" y="2021083"/>
            <a:ext cx="511699" cy="511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Picture 30" descr="Picture 3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803" y="3325626"/>
            <a:ext cx="627930" cy="627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Picture 31" descr="Picture 3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55" y="3344236"/>
            <a:ext cx="564430" cy="564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Picture 35" descr="Picture 3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158" y="3325626"/>
            <a:ext cx="637458" cy="583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Picture 10" descr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43273" y="5367999"/>
            <a:ext cx="5541476" cy="1180478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07187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Placeholder 21" descr="Picture Placeholder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547832" cy="461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9" extrusionOk="0">
                <a:moveTo>
                  <a:pt x="0" y="0"/>
                </a:moveTo>
                <a:lnTo>
                  <a:pt x="0" y="15578"/>
                </a:lnTo>
                <a:lnTo>
                  <a:pt x="5763" y="21460"/>
                </a:lnTo>
                <a:cubicBezTo>
                  <a:pt x="5853" y="21551"/>
                  <a:pt x="5970" y="21598"/>
                  <a:pt x="6088" y="21599"/>
                </a:cubicBezTo>
                <a:cubicBezTo>
                  <a:pt x="6206" y="21600"/>
                  <a:pt x="6325" y="21555"/>
                  <a:pt x="6415" y="21465"/>
                </a:cubicBezTo>
                <a:lnTo>
                  <a:pt x="21462" y="6547"/>
                </a:lnTo>
                <a:cubicBezTo>
                  <a:pt x="21552" y="6457"/>
                  <a:pt x="21598" y="6339"/>
                  <a:pt x="21599" y="6220"/>
                </a:cubicBezTo>
                <a:cubicBezTo>
                  <a:pt x="21600" y="6101"/>
                  <a:pt x="21556" y="5982"/>
                  <a:pt x="21466" y="5891"/>
                </a:cubicBezTo>
                <a:lnTo>
                  <a:pt x="15695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ffectLst>
            <a:outerShdw blurRad="495300" dist="292100" dir="2700000" rotWithShape="0">
              <a:srgbClr val="000000">
                <a:alpha val="26000"/>
              </a:srgbClr>
            </a:outerShdw>
          </a:effectLst>
        </p:spPr>
      </p:pic>
      <p:pic>
        <p:nvPicPr>
          <p:cNvPr id="372" name="image1.jpg" descr="imag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44" y="386062"/>
            <a:ext cx="5363285" cy="1677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Picture 39" descr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8930" y="4839239"/>
            <a:ext cx="2355518" cy="440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icture 10" descr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350" y="3634242"/>
            <a:ext cx="1146180" cy="75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Picture 19" descr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541" y="3794536"/>
            <a:ext cx="1093691" cy="528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icture 21" descr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251" y="4748995"/>
            <a:ext cx="984739" cy="567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23" descr="Picture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859" y="3739936"/>
            <a:ext cx="1073517" cy="635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Picture 25" descr="Picture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944" y="4750541"/>
            <a:ext cx="1168362" cy="631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icture 27" descr="Picture 2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670" y="5837844"/>
            <a:ext cx="1311635" cy="453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Picture 29" descr="Picture 2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510" y="3739936"/>
            <a:ext cx="625405" cy="58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icture 31" descr="Picture 3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091" y="5830685"/>
            <a:ext cx="1586487" cy="5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Picture 33" descr="Picture 3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86" y="3727237"/>
            <a:ext cx="1171819" cy="585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Picture 35" descr="Picture 3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533" y="5910191"/>
            <a:ext cx="1306080" cy="332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Picture 37" descr="Picture 3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803" y="5737597"/>
            <a:ext cx="1937640" cy="67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Picture 41" descr="Picture 4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004" y="5837844"/>
            <a:ext cx="1313287" cy="348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Picture 44" descr="Picture 4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118" y="4729989"/>
            <a:ext cx="675480" cy="67548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Texte du titre"/>
          <p:cNvSpPr txBox="1">
            <a:spLocks noGrp="1"/>
          </p:cNvSpPr>
          <p:nvPr>
            <p:ph type="title"/>
          </p:nvPr>
        </p:nvSpPr>
        <p:spPr>
          <a:xfrm>
            <a:off x="6853880" y="2414039"/>
            <a:ext cx="3979957" cy="7832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>
              <a:lnSpc>
                <a:spcPct val="90000"/>
              </a:lnSpc>
              <a:defRPr sz="4800" b="0">
                <a:solidFill>
                  <a:srgbClr val="0F55A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Texte du titre</a:t>
            </a:r>
          </a:p>
        </p:txBody>
      </p:sp>
      <p:sp>
        <p:nvSpPr>
          <p:cNvPr id="38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6219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383657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/>
              <a:t>Place Your Picture Here</a:t>
            </a:r>
            <a:endParaRPr lang="ko-KR" altLang="en-US"/>
          </a:p>
        </p:txBody>
      </p:sp>
      <p:pic>
        <p:nvPicPr>
          <p:cNvPr id="5" name="image14.png">
            <a:extLst>
              <a:ext uri="{FF2B5EF4-FFF2-40B4-BE49-F238E27FC236}">
                <a16:creationId xmlns:a16="http://schemas.microsoft.com/office/drawing/2014/main" xmlns="" id="{8E6527E2-3C3C-D94C-90F3-26168D03B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8955" y="127376"/>
            <a:ext cx="2293045" cy="6481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25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4FD045-B62D-B945-A403-DC90B977E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290" y="5853533"/>
            <a:ext cx="8024246" cy="100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E24020-FC6A-034B-819D-2CF8AD549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89947" cy="12699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081033-17C8-D34C-BD8F-EDA7D69C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55716"/>
            <a:ext cx="9144000" cy="633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F075E8F5-077A-6441-B1BF-74E96E390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290" y="172451"/>
            <a:ext cx="8059421" cy="783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i="0">
                <a:solidFill>
                  <a:srgbClr val="2F559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Limit text on your slides</a:t>
            </a:r>
          </a:p>
        </p:txBody>
      </p:sp>
      <p:sp>
        <p:nvSpPr>
          <p:cNvPr id="5" name="Shape 323">
            <a:extLst>
              <a:ext uri="{FF2B5EF4-FFF2-40B4-BE49-F238E27FC236}">
                <a16:creationId xmlns:a16="http://schemas.microsoft.com/office/drawing/2014/main" xmlns="" id="{75AD2E9E-1125-754F-AE3D-6B7CEEAC5C18}"/>
              </a:ext>
            </a:extLst>
          </p:cNvPr>
          <p:cNvSpPr/>
          <p:nvPr userDrawn="1"/>
        </p:nvSpPr>
        <p:spPr>
          <a:xfrm>
            <a:off x="5120141" y="705283"/>
            <a:ext cx="1951717" cy="4"/>
          </a:xfrm>
          <a:prstGeom prst="line">
            <a:avLst/>
          </a:prstGeom>
          <a:ln w="38100">
            <a:solidFill>
              <a:srgbClr val="2F559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3A783DD-10C0-114B-80F5-0559C4184F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8568" y="2301837"/>
            <a:ext cx="7194008" cy="345219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Especially bullet points</a:t>
            </a:r>
          </a:p>
          <a:p>
            <a:pPr lvl="0"/>
            <a:r>
              <a:rPr lang="en-GB"/>
              <a:t>Too many of these are distracting</a:t>
            </a:r>
          </a:p>
          <a:p>
            <a:pPr lvl="0"/>
            <a:r>
              <a:rPr lang="en-GB"/>
              <a:t>Always prefer images over text if possible</a:t>
            </a:r>
          </a:p>
          <a:p>
            <a:pPr lvl="0"/>
            <a:r>
              <a:rPr lang="en-GB"/>
              <a:t>Use Body font minimum of 20pt.</a:t>
            </a:r>
          </a:p>
        </p:txBody>
      </p:sp>
      <p:pic>
        <p:nvPicPr>
          <p:cNvPr id="12" name="image14.png">
            <a:extLst>
              <a:ext uri="{FF2B5EF4-FFF2-40B4-BE49-F238E27FC236}">
                <a16:creationId xmlns:a16="http://schemas.microsoft.com/office/drawing/2014/main" xmlns="" id="{5F75C360-6D7B-EC46-9A6C-371C57D311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86660" y="57143"/>
            <a:ext cx="2293045" cy="6481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611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0E58DD-053A-D84F-9A57-29FC8064FAFA}"/>
              </a:ext>
            </a:extLst>
          </p:cNvPr>
          <p:cNvSpPr/>
          <p:nvPr userDrawn="1"/>
        </p:nvSpPr>
        <p:spPr>
          <a:xfrm>
            <a:off x="0" y="2276872"/>
            <a:ext cx="12192000" cy="24002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884B1263-DFF7-CF48-868A-EF95BC4EDD56}"/>
              </a:ext>
            </a:extLst>
          </p:cNvPr>
          <p:cNvSpPr/>
          <p:nvPr userDrawn="1"/>
        </p:nvSpPr>
        <p:spPr>
          <a:xfrm rot="10800000">
            <a:off x="1583392" y="4677509"/>
            <a:ext cx="384043" cy="331071"/>
          </a:xfrm>
          <a:prstGeom prst="triangl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" name="Isosceles Triangle 11">
            <a:extLst>
              <a:ext uri="{FF2B5EF4-FFF2-40B4-BE49-F238E27FC236}">
                <a16:creationId xmlns:a16="http://schemas.microsoft.com/office/drawing/2014/main" xmlns="" id="{B5747056-9207-644C-8AC8-2A688788B986}"/>
              </a:ext>
            </a:extLst>
          </p:cNvPr>
          <p:cNvSpPr/>
          <p:nvPr userDrawn="1"/>
        </p:nvSpPr>
        <p:spPr>
          <a:xfrm rot="10800000">
            <a:off x="4463712" y="4677509"/>
            <a:ext cx="384043" cy="331071"/>
          </a:xfrm>
          <a:prstGeom prst="triangl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Isosceles Triangle 12">
            <a:extLst>
              <a:ext uri="{FF2B5EF4-FFF2-40B4-BE49-F238E27FC236}">
                <a16:creationId xmlns:a16="http://schemas.microsoft.com/office/drawing/2014/main" xmlns="" id="{AA3D09B3-6A08-674F-AF6D-8EF00D98CDA3}"/>
              </a:ext>
            </a:extLst>
          </p:cNvPr>
          <p:cNvSpPr/>
          <p:nvPr userDrawn="1"/>
        </p:nvSpPr>
        <p:spPr>
          <a:xfrm rot="10800000">
            <a:off x="7344032" y="4677509"/>
            <a:ext cx="384043" cy="331071"/>
          </a:xfrm>
          <a:prstGeom prst="triangl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Isosceles Triangle 13">
            <a:extLst>
              <a:ext uri="{FF2B5EF4-FFF2-40B4-BE49-F238E27FC236}">
                <a16:creationId xmlns:a16="http://schemas.microsoft.com/office/drawing/2014/main" xmlns="" id="{64023C1C-D68C-8D42-9E33-DDC080434D91}"/>
              </a:ext>
            </a:extLst>
          </p:cNvPr>
          <p:cNvSpPr/>
          <p:nvPr userDrawn="1"/>
        </p:nvSpPr>
        <p:spPr>
          <a:xfrm rot="10800000">
            <a:off x="10224348" y="4677509"/>
            <a:ext cx="384043" cy="331071"/>
          </a:xfrm>
          <a:prstGeom prst="triangl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6C86BCB-8341-934A-8377-8B13CDC641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15413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ECAEB46F-1C7E-4D42-BB80-F1B9EC8E7E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95732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72B8466C-3E25-D242-9B21-E0BE2132FD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76051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65A951B4-8CD2-F042-93F6-BB128DAC526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456369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37F379-72B3-9140-BCC8-7BCF68C7F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290" y="5853533"/>
            <a:ext cx="8024246" cy="10044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01859B-0291-6B47-8161-8AE3334CD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89947" cy="1269945"/>
          </a:xfrm>
          <a:prstGeom prst="rect">
            <a:avLst/>
          </a:prstGeom>
        </p:spPr>
      </p:pic>
      <p:pic>
        <p:nvPicPr>
          <p:cNvPr id="13" name="image14.png">
            <a:extLst>
              <a:ext uri="{FF2B5EF4-FFF2-40B4-BE49-F238E27FC236}">
                <a16:creationId xmlns:a16="http://schemas.microsoft.com/office/drawing/2014/main" xmlns="" id="{A38290BC-DA5B-ED4F-83F0-42909A3648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86660" y="57143"/>
            <a:ext cx="2293045" cy="6481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3982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7">
          <p15:clr>
            <a:srgbClr val="FBAE40"/>
          </p15:clr>
        </p15:guide>
        <p15:guide id="2" pos="5110">
          <p15:clr>
            <a:srgbClr val="FBAE40"/>
          </p15:clr>
        </p15:guide>
        <p15:guide id="3" orient="horz" pos="1434">
          <p15:clr>
            <a:srgbClr val="FBAE40"/>
          </p15:clr>
        </p15:guide>
        <p15:guide id="4" orient="horz" pos="288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002-KIMS BUSINESS\007-02-Googleslidesppt\02-GSppt-Contents-Kim\20170429\07-\item02.png">
            <a:extLst>
              <a:ext uri="{FF2B5EF4-FFF2-40B4-BE49-F238E27FC236}">
                <a16:creationId xmlns:a16="http://schemas.microsoft.com/office/drawing/2014/main" xmlns="" id="{C7DB423F-4973-8242-B247-1426FD8EA5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11" y="1994420"/>
            <a:ext cx="3370352" cy="33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B7344D-2D7F-E549-AA3A-1C6351FDB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290" y="5853533"/>
            <a:ext cx="8024246" cy="100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6808FE-445C-744B-BC83-F61E2A8AD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89947" cy="1269945"/>
          </a:xfrm>
          <a:prstGeom prst="rect">
            <a:avLst/>
          </a:prstGeom>
        </p:spPr>
      </p:pic>
      <p:pic>
        <p:nvPicPr>
          <p:cNvPr id="5" name="image14.png">
            <a:extLst>
              <a:ext uri="{FF2B5EF4-FFF2-40B4-BE49-F238E27FC236}">
                <a16:creationId xmlns:a16="http://schemas.microsoft.com/office/drawing/2014/main" xmlns="" id="{C9D46D63-8409-3343-8202-7A8AE3A870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86660" y="57143"/>
            <a:ext cx="2293045" cy="6481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269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7">
          <p15:clr>
            <a:srgbClr val="FBAE40"/>
          </p15:clr>
        </p15:guide>
        <p15:guide id="2" pos="5110">
          <p15:clr>
            <a:srgbClr val="FBAE40"/>
          </p15:clr>
        </p15:guide>
        <p15:guide id="3" orient="horz" pos="1434">
          <p15:clr>
            <a:srgbClr val="FBAE40"/>
          </p15:clr>
        </p15:guide>
        <p15:guide id="4" orient="horz" pos="288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extLst>
              <a:ext uri="{FF2B5EF4-FFF2-40B4-BE49-F238E27FC236}">
                <a16:creationId xmlns:a16="http://schemas.microsoft.com/office/drawing/2014/main" xmlns="" id="{1240716E-B45A-6D45-9AD9-8B5325DD4F79}"/>
              </a:ext>
            </a:extLst>
          </p:cNvPr>
          <p:cNvSpPr/>
          <p:nvPr userDrawn="1"/>
        </p:nvSpPr>
        <p:spPr>
          <a:xfrm>
            <a:off x="4751851" y="1945836"/>
            <a:ext cx="4416169" cy="480000"/>
          </a:xfrm>
          <a:prstGeom prst="homePlate">
            <a:avLst>
              <a:gd name="adj" fmla="val 58282"/>
            </a:avLst>
          </a:prstGeom>
          <a:solidFill>
            <a:srgbClr val="A7D1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CF06759C-BE4A-244E-AB38-814A023BA1D8}"/>
              </a:ext>
            </a:extLst>
          </p:cNvPr>
          <p:cNvSpPr/>
          <p:nvPr userDrawn="1"/>
        </p:nvSpPr>
        <p:spPr>
          <a:xfrm>
            <a:off x="4751851" y="2618055"/>
            <a:ext cx="4896171" cy="480000"/>
          </a:xfrm>
          <a:prstGeom prst="homePlate">
            <a:avLst>
              <a:gd name="adj" fmla="val 58282"/>
            </a:avLst>
          </a:prstGeom>
          <a:solidFill>
            <a:srgbClr val="2F559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xmlns="" id="{6B74A8F0-345C-CB41-BF9F-85D01123C4D0}"/>
              </a:ext>
            </a:extLst>
          </p:cNvPr>
          <p:cNvSpPr/>
          <p:nvPr userDrawn="1"/>
        </p:nvSpPr>
        <p:spPr>
          <a:xfrm>
            <a:off x="4751851" y="3290273"/>
            <a:ext cx="5376171" cy="480000"/>
          </a:xfrm>
          <a:prstGeom prst="homePlate">
            <a:avLst>
              <a:gd name="adj" fmla="val 58282"/>
            </a:avLst>
          </a:prstGeom>
          <a:solidFill>
            <a:srgbClr val="FCCE4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7BF1EDA6-AD80-C842-AEDE-5CE8CFA2AF7A}"/>
              </a:ext>
            </a:extLst>
          </p:cNvPr>
          <p:cNvSpPr/>
          <p:nvPr userDrawn="1"/>
        </p:nvSpPr>
        <p:spPr>
          <a:xfrm>
            <a:off x="4751850" y="3930077"/>
            <a:ext cx="5856171" cy="480000"/>
          </a:xfrm>
          <a:prstGeom prst="homePlate">
            <a:avLst>
              <a:gd name="adj" fmla="val 58282"/>
            </a:avLst>
          </a:prstGeom>
          <a:solidFill>
            <a:srgbClr val="DA912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7" name="Picture 2" descr="D:\Fullppt\005-PNG이미지\노트북.png">
            <a:extLst>
              <a:ext uri="{FF2B5EF4-FFF2-40B4-BE49-F238E27FC236}">
                <a16:creationId xmlns:a16="http://schemas.microsoft.com/office/drawing/2014/main" xmlns="" id="{33983985-3CD9-C141-BD38-11595B32F0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8736" y="1520940"/>
            <a:ext cx="6957440" cy="35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ADAD75E7-CD5C-984D-980C-0B75E2773CB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61342" y="1977692"/>
            <a:ext cx="3335711" cy="2465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ADD18B-EEA7-8043-A99B-5403EC96E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290" y="5853533"/>
            <a:ext cx="8024246" cy="100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418736-2868-C340-B047-524FF1830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89947" cy="1269945"/>
          </a:xfrm>
          <a:prstGeom prst="rect">
            <a:avLst/>
          </a:prstGeom>
        </p:spPr>
      </p:pic>
      <p:pic>
        <p:nvPicPr>
          <p:cNvPr id="11" name="image14.png">
            <a:extLst>
              <a:ext uri="{FF2B5EF4-FFF2-40B4-BE49-F238E27FC236}">
                <a16:creationId xmlns:a16="http://schemas.microsoft.com/office/drawing/2014/main" xmlns="" id="{0A1A86B7-51BE-A144-809A-239CE8156C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86660" y="57143"/>
            <a:ext cx="2293045" cy="6481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1733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7">
          <p15:clr>
            <a:srgbClr val="FBAE40"/>
          </p15:clr>
        </p15:guide>
        <p15:guide id="2" pos="5110">
          <p15:clr>
            <a:srgbClr val="FBAE40"/>
          </p15:clr>
        </p15:guide>
        <p15:guide id="3" orient="horz" pos="1434">
          <p15:clr>
            <a:srgbClr val="FBAE40"/>
          </p15:clr>
        </p15:guide>
        <p15:guide id="4" orient="horz" pos="288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A5EE8CD-6679-7C48-B32F-FF6E7ECCC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290" y="5853533"/>
            <a:ext cx="8024246" cy="10044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04BB8CE-11E4-B240-8616-522B94104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89947" cy="1269945"/>
          </a:xfrm>
          <a:prstGeom prst="rect">
            <a:avLst/>
          </a:prstGeom>
        </p:spPr>
      </p:pic>
      <p:pic>
        <p:nvPicPr>
          <p:cNvPr id="29" name="image14.png">
            <a:extLst>
              <a:ext uri="{FF2B5EF4-FFF2-40B4-BE49-F238E27FC236}">
                <a16:creationId xmlns:a16="http://schemas.microsoft.com/office/drawing/2014/main" xmlns="" id="{7C330E8B-CE7F-374B-98F2-CB2649FA9C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86660" y="57143"/>
            <a:ext cx="2293045" cy="6481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081033-17C8-D34C-BD8F-EDA7D69C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55716"/>
            <a:ext cx="9144000" cy="633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F075E8F5-077A-6441-B1BF-74E96E390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290" y="172451"/>
            <a:ext cx="8059421" cy="783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i="0">
                <a:solidFill>
                  <a:srgbClr val="2F559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ICONS</a:t>
            </a:r>
          </a:p>
        </p:txBody>
      </p:sp>
      <p:sp>
        <p:nvSpPr>
          <p:cNvPr id="5" name="Shape 323">
            <a:extLst>
              <a:ext uri="{FF2B5EF4-FFF2-40B4-BE49-F238E27FC236}">
                <a16:creationId xmlns:a16="http://schemas.microsoft.com/office/drawing/2014/main" xmlns="" id="{75AD2E9E-1125-754F-AE3D-6B7CEEAC5C18}"/>
              </a:ext>
            </a:extLst>
          </p:cNvPr>
          <p:cNvSpPr/>
          <p:nvPr userDrawn="1"/>
        </p:nvSpPr>
        <p:spPr>
          <a:xfrm>
            <a:off x="5120141" y="705283"/>
            <a:ext cx="1951717" cy="4"/>
          </a:xfrm>
          <a:prstGeom prst="line">
            <a:avLst/>
          </a:prstGeom>
          <a:ln w="38100">
            <a:solidFill>
              <a:srgbClr val="2F5597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A033E0-ABA3-3943-9916-3DC48389A7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0807" y="2503983"/>
            <a:ext cx="410506" cy="410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3DD99A-DACD-FE46-957E-2D0C37CC23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19662" y="3429001"/>
            <a:ext cx="432796" cy="402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2C2DB95-765C-FF4C-8CE9-7BD78158589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2323" y="4545013"/>
            <a:ext cx="847474" cy="480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2CCDFA8-4CA2-0444-93E6-FC7726841DA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79875" y="2503982"/>
            <a:ext cx="442299" cy="442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9CC9FDA-E3C1-C64C-9997-1DD2BC98E11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16540" y="3326315"/>
            <a:ext cx="505634" cy="5056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1F306C-E487-3748-B8FA-B60EAA4D7396}"/>
              </a:ext>
            </a:extLst>
          </p:cNvPr>
          <p:cNvSpPr txBox="1"/>
          <p:nvPr userDrawn="1"/>
        </p:nvSpPr>
        <p:spPr>
          <a:xfrm>
            <a:off x="4650813" y="3394466"/>
            <a:ext cx="19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Central Hub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32EE9B-B812-AA43-B8E0-34B83677597A}"/>
              </a:ext>
            </a:extLst>
          </p:cNvPr>
          <p:cNvSpPr txBox="1"/>
          <p:nvPr userDrawn="1"/>
        </p:nvSpPr>
        <p:spPr>
          <a:xfrm>
            <a:off x="4650813" y="2575995"/>
            <a:ext cx="19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State Members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217805C-D5AE-944B-B498-DF4A460CCEB7}"/>
              </a:ext>
            </a:extLst>
          </p:cNvPr>
          <p:cNvSpPr txBox="1"/>
          <p:nvPr userDrawn="1"/>
        </p:nvSpPr>
        <p:spPr>
          <a:xfrm>
            <a:off x="1641313" y="3459619"/>
            <a:ext cx="237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Technical Expert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039AA74-ABE6-2045-AE95-C454BC1E44BE}"/>
              </a:ext>
            </a:extLst>
          </p:cNvPr>
          <p:cNvSpPr txBox="1"/>
          <p:nvPr userDrawn="1"/>
        </p:nvSpPr>
        <p:spPr>
          <a:xfrm>
            <a:off x="1641313" y="2565509"/>
            <a:ext cx="237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Scientific Expert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8DF8CC-FE95-5843-A593-067032C9557A}"/>
              </a:ext>
            </a:extLst>
          </p:cNvPr>
          <p:cNvSpPr txBox="1"/>
          <p:nvPr userDrawn="1"/>
        </p:nvSpPr>
        <p:spPr>
          <a:xfrm>
            <a:off x="1928576" y="4620273"/>
            <a:ext cx="237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Executive Committee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BB24C03-C849-7A42-AA76-0038C188BC6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20141" y="4515264"/>
            <a:ext cx="564264" cy="539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FEA9FE-ACB6-B947-9EE8-FF443B63F416}"/>
              </a:ext>
            </a:extLst>
          </p:cNvPr>
          <p:cNvSpPr txBox="1"/>
          <p:nvPr userDrawn="1"/>
        </p:nvSpPr>
        <p:spPr>
          <a:xfrm>
            <a:off x="5795585" y="4545013"/>
            <a:ext cx="19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Working Groups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D093435-158C-3549-9821-B25E9AAD9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242" y="2469077"/>
            <a:ext cx="630000" cy="5762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0A57C35-3965-2144-B61A-7126791C544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575" y="2447368"/>
            <a:ext cx="390191" cy="5555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5FE2807-C714-354F-BDEA-B8D2264EC4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636" y="3367900"/>
            <a:ext cx="606606" cy="5433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673D6A3-CBA2-0A40-AEDC-A93DA7585E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255" y="3406862"/>
            <a:ext cx="545684" cy="5456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6E82F89-1F6D-4D45-961B-96396CC230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200" y="3406862"/>
            <a:ext cx="407619" cy="5456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D909C74-3894-1940-B994-AC3DEBC66B8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18276" y="4484467"/>
            <a:ext cx="525756" cy="5051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2DE2E90-AF8E-CA4D-A598-E25FF5ABBFD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122" y="4473138"/>
            <a:ext cx="583773" cy="5277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02AB6B2-1D9D-204F-B298-B22354B0FD9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828" y="2469077"/>
            <a:ext cx="528983" cy="5775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0B5FEFA-69B4-A24D-B395-CEE282704B5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73150" y="5532500"/>
            <a:ext cx="786647" cy="7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7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theme" Target="../theme/theme3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10" Type="http://schemas.openxmlformats.org/officeDocument/2006/relationships/image" Target="../media/image45.jpeg"/><Relationship Id="rId4" Type="http://schemas.openxmlformats.org/officeDocument/2006/relationships/image" Target="../media/image1.jpe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55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54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0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54" r:id="rId3"/>
    <p:sldLayoutId id="21474838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0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1" r:id="rId2"/>
    <p:sldLayoutId id="2147483879" r:id="rId3"/>
    <p:sldLayoutId id="2147483880" r:id="rId4"/>
    <p:sldLayoutId id="2147483877" r:id="rId5"/>
    <p:sldLayoutId id="21474838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11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1457" userDrawn="1">
          <p15:clr>
            <a:srgbClr val="F26B43"/>
          </p15:clr>
        </p15:guide>
        <p15:guide id="6" orient="horz" pos="286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21">
            <a:extLst>
              <a:ext uri="{FF2B5EF4-FFF2-40B4-BE49-F238E27FC236}">
                <a16:creationId xmlns:a16="http://schemas.microsoft.com/office/drawing/2014/main" xmlns="" id="{7616C5FC-0826-B24B-BF46-0C0548B545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47830" cy="4613944"/>
          </a:xfrm>
          <a:custGeom>
            <a:avLst/>
            <a:gdLst>
              <a:gd name="connsiteX0" fmla="*/ 0 w 5464748"/>
              <a:gd name="connsiteY0" fmla="*/ 0 h 5432035"/>
              <a:gd name="connsiteX1" fmla="*/ 3970932 w 5464748"/>
              <a:gd name="connsiteY1" fmla="*/ 0 h 5432035"/>
              <a:gd name="connsiteX2" fmla="*/ 5431214 w 5464748"/>
              <a:gd name="connsiteY2" fmla="*/ 1481620 h 5432035"/>
              <a:gd name="connsiteX3" fmla="*/ 5430018 w 5464748"/>
              <a:gd name="connsiteY3" fmla="*/ 1646413 h 5432035"/>
              <a:gd name="connsiteX4" fmla="*/ 1623105 w 5464748"/>
              <a:gd name="connsiteY4" fmla="*/ 5398500 h 5432035"/>
              <a:gd name="connsiteX5" fmla="*/ 1458312 w 5464748"/>
              <a:gd name="connsiteY5" fmla="*/ 5397305 h 5432035"/>
              <a:gd name="connsiteX6" fmla="*/ 0 w 5464748"/>
              <a:gd name="connsiteY6" fmla="*/ 3917684 h 543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748" h="5432035">
                <a:moveTo>
                  <a:pt x="0" y="0"/>
                </a:moveTo>
                <a:lnTo>
                  <a:pt x="3970932" y="0"/>
                </a:lnTo>
                <a:lnTo>
                  <a:pt x="5431214" y="1481620"/>
                </a:lnTo>
                <a:cubicBezTo>
                  <a:pt x="5476390" y="1527457"/>
                  <a:pt x="5475855" y="1601237"/>
                  <a:pt x="5430018" y="1646413"/>
                </a:cubicBezTo>
                <a:lnTo>
                  <a:pt x="1623105" y="5398500"/>
                </a:lnTo>
                <a:cubicBezTo>
                  <a:pt x="1577269" y="5443676"/>
                  <a:pt x="1503488" y="5443141"/>
                  <a:pt x="1458312" y="5397305"/>
                </a:cubicBezTo>
                <a:lnTo>
                  <a:pt x="0" y="3917684"/>
                </a:lnTo>
                <a:close/>
              </a:path>
            </a:pathLst>
          </a:custGeom>
          <a:ln>
            <a:noFill/>
          </a:ln>
          <a:effectLst>
            <a:outerShdw blurRad="495300" dist="2921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8" name="image1.jpg">
            <a:extLst>
              <a:ext uri="{FF2B5EF4-FFF2-40B4-BE49-F238E27FC236}">
                <a16:creationId xmlns:a16="http://schemas.microsoft.com/office/drawing/2014/main" xmlns="" id="{2FD38717-B25B-E542-B586-916C0B74E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45" y="386063"/>
            <a:ext cx="5363284" cy="1677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4672906-F3DF-F14C-95CF-7C8CEFC8F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931" y="4839239"/>
            <a:ext cx="2355517" cy="440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DF4F87-6FB2-D940-8506-BC187C8871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350" y="3634243"/>
            <a:ext cx="1146179" cy="7500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702991A-3FA6-5D49-ADB6-1F30D7EB74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542" y="3794537"/>
            <a:ext cx="1093690" cy="5282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2078E02-8614-434E-91E0-C2B93EDEA3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251" y="4748995"/>
            <a:ext cx="984738" cy="567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0A29F2A-A563-C044-A29A-82E7DD7A619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859" y="3739936"/>
            <a:ext cx="1073516" cy="6355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B83D752-8002-4B4E-A513-C0A5176826E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944" y="4750542"/>
            <a:ext cx="1168361" cy="631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17A8368-18D2-AB46-8F47-55EECA49613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671" y="5837844"/>
            <a:ext cx="1311634" cy="4533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0180520-2FED-4442-997A-AE13320C4F1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510" y="3739936"/>
            <a:ext cx="625404" cy="5881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1BC7068-645A-C241-B6C4-67E3532783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091" y="5830685"/>
            <a:ext cx="1586486" cy="5354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C734FAD-3B23-C942-A266-3C268D0289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87" y="3727238"/>
            <a:ext cx="1171818" cy="5856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3B8C8C8-A2BF-3640-ACCF-FE104DA1571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533" y="5910191"/>
            <a:ext cx="1306080" cy="3329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4B9E3B7-6D1A-674E-B2A3-8AAA7385D94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803" y="5737597"/>
            <a:ext cx="1937639" cy="6781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FD765D3-4E4C-FD47-B5FB-575EA55B31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004" y="5837844"/>
            <a:ext cx="1313286" cy="3486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D771A4C5-270E-054E-9C60-F99991EC0DC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119" y="4729990"/>
            <a:ext cx="675479" cy="6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3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ture 13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5009" y="5895750"/>
            <a:ext cx="7686991" cy="9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2" descr="Picture 12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598523" cy="120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14.png" descr="image14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98954" y="127375"/>
            <a:ext cx="2293046" cy="6481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e du titre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r>
              <a:t>Texte du titre</a:t>
            </a:r>
          </a:p>
        </p:txBody>
      </p:sp>
      <p:sp>
        <p:nvSpPr>
          <p:cNvPr id="6" name="Texte niveau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26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F5597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F5597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F5597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F5597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F5597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F5597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F5597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F5597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2F5597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5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667C9C"/>
          </a:solidFill>
          <a:uFillTx/>
          <a:latin typeface="Arial"/>
          <a:ea typeface="Arial"/>
          <a:cs typeface="Arial"/>
          <a:sym typeface="Arial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5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667C9C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5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667C9C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5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667C9C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5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667C9C"/>
          </a:solidFill>
          <a:uFillTx/>
          <a:latin typeface="Arial"/>
          <a:ea typeface="Arial"/>
          <a:cs typeface="Arial"/>
          <a:sym typeface="Arial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5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667C9C"/>
          </a:solidFill>
          <a:uFillTx/>
          <a:latin typeface="Arial"/>
          <a:ea typeface="Arial"/>
          <a:cs typeface="Arial"/>
          <a:sym typeface="Arial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5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667C9C"/>
          </a:solidFill>
          <a:uFillTx/>
          <a:latin typeface="Arial"/>
          <a:ea typeface="Arial"/>
          <a:cs typeface="Arial"/>
          <a:sym typeface="Arial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5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667C9C"/>
          </a:solidFill>
          <a:uFillTx/>
          <a:latin typeface="Arial"/>
          <a:ea typeface="Arial"/>
          <a:cs typeface="Arial"/>
          <a:sym typeface="Arial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5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667C9C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Box 4"/>
          <p:cNvSpPr txBox="1"/>
          <p:nvPr/>
        </p:nvSpPr>
        <p:spPr>
          <a:xfrm>
            <a:off x="499548" y="3238642"/>
            <a:ext cx="4633546" cy="2642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defTabSz="671807" hangingPunct="0">
              <a:lnSpc>
                <a:spcPct val="81000"/>
              </a:lnSpc>
              <a:spcBef>
                <a:spcPts val="700"/>
              </a:spcBef>
              <a:defRPr sz="2400" b="1"/>
            </a:pPr>
            <a:r>
              <a:rPr lang="en-US" sz="2400" b="1" kern="0" dirty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Lithographies experts group</a:t>
            </a:r>
          </a:p>
          <a:p>
            <a:pPr defTabSz="671807" hangingPunct="0">
              <a:lnSpc>
                <a:spcPct val="81000"/>
              </a:lnSpc>
              <a:spcBef>
                <a:spcPts val="700"/>
              </a:spcBef>
              <a:defRPr sz="2400" b="1"/>
            </a:pPr>
            <a:endParaRPr lang="en-US" sz="2400" b="1" kern="0" dirty="0">
              <a:solidFill>
                <a:srgbClr val="445369"/>
              </a:solidFill>
              <a:latin typeface="Arial"/>
              <a:cs typeface="Arial"/>
              <a:sym typeface="Arial"/>
            </a:endParaRPr>
          </a:p>
          <a:p>
            <a:pPr defTabSz="671807" hangingPunct="0">
              <a:lnSpc>
                <a:spcPct val="81000"/>
              </a:lnSpc>
              <a:spcBef>
                <a:spcPts val="700"/>
              </a:spcBef>
              <a:defRPr sz="2400" b="1"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44536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 defTabSz="850391" hangingPunct="0">
              <a:spcBef>
                <a:spcPts val="900"/>
              </a:spcBef>
              <a:defRPr sz="2200"/>
            </a:pPr>
            <a:r>
              <a:rPr lang="en-US" sz="2000" kern="0" dirty="0" smtClean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Meeting </a:t>
            </a:r>
            <a:r>
              <a:rPr lang="en-US" sz="2000" kern="0" dirty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of pilots group C2N-LAAS </a:t>
            </a:r>
          </a:p>
          <a:p>
            <a:pPr lvl="0" defTabSz="850391" hangingPunct="0">
              <a:spcBef>
                <a:spcPts val="900"/>
              </a:spcBef>
              <a:defRPr sz="2200"/>
            </a:pPr>
            <a:r>
              <a:rPr lang="en-US" sz="1000" kern="0" dirty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Nathalie </a:t>
            </a:r>
            <a:r>
              <a:rPr lang="en-US" sz="1000" kern="0" dirty="0" err="1">
                <a:solidFill>
                  <a:srgbClr val="445369"/>
                </a:solidFill>
                <a:latin typeface="Arial"/>
                <a:cs typeface="Arial"/>
                <a:sym typeface="Arial"/>
              </a:rPr>
              <a:t>Bardou</a:t>
            </a:r>
            <a:r>
              <a:rPr lang="en-US" sz="1000" kern="0" dirty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, Pierre-François </a:t>
            </a:r>
            <a:r>
              <a:rPr lang="en-US" sz="1000" kern="0" dirty="0" err="1">
                <a:solidFill>
                  <a:srgbClr val="445369"/>
                </a:solidFill>
                <a:latin typeface="Arial"/>
                <a:cs typeface="Arial"/>
                <a:sym typeface="Arial"/>
              </a:rPr>
              <a:t>Calmon</a:t>
            </a:r>
            <a:r>
              <a:rPr lang="en-US" sz="1000" kern="0" dirty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, Edmond </a:t>
            </a:r>
            <a:r>
              <a:rPr lang="en-US" sz="1000" kern="0" dirty="0" err="1">
                <a:solidFill>
                  <a:srgbClr val="445369"/>
                </a:solidFill>
                <a:latin typeface="Arial"/>
                <a:cs typeface="Arial"/>
                <a:sym typeface="Arial"/>
              </a:rPr>
              <a:t>Cambril</a:t>
            </a:r>
            <a:r>
              <a:rPr lang="en-US" sz="1000" kern="0" dirty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, Franck </a:t>
            </a:r>
            <a:r>
              <a:rPr lang="en-US" sz="1000" kern="0" dirty="0" err="1">
                <a:solidFill>
                  <a:srgbClr val="445369"/>
                </a:solidFill>
                <a:latin typeface="Arial"/>
                <a:cs typeface="Arial"/>
                <a:sym typeface="Arial"/>
              </a:rPr>
              <a:t>Carcenac</a:t>
            </a:r>
            <a:r>
              <a:rPr lang="en-US" sz="1000" kern="0" dirty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, Jean-René </a:t>
            </a:r>
            <a:r>
              <a:rPr lang="en-US" sz="1000" kern="0" dirty="0" err="1">
                <a:solidFill>
                  <a:srgbClr val="445369"/>
                </a:solidFill>
                <a:latin typeface="Arial"/>
                <a:cs typeface="Arial"/>
                <a:sym typeface="Arial"/>
              </a:rPr>
              <a:t>Coudevylle</a:t>
            </a:r>
            <a:r>
              <a:rPr lang="en-US" sz="1000" kern="0" dirty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, Hugues </a:t>
            </a:r>
            <a:r>
              <a:rPr lang="en-US" sz="1000" kern="0" dirty="0" err="1">
                <a:solidFill>
                  <a:srgbClr val="445369"/>
                </a:solidFill>
                <a:latin typeface="Arial"/>
                <a:cs typeface="Arial"/>
                <a:sym typeface="Arial"/>
              </a:rPr>
              <a:t>Granier</a:t>
            </a:r>
            <a:r>
              <a:rPr lang="en-US" sz="1000" kern="0" dirty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, Adrian Laborde, Jean-Louis </a:t>
            </a:r>
            <a:r>
              <a:rPr lang="en-US" sz="1000" kern="0" dirty="0" err="1">
                <a:solidFill>
                  <a:srgbClr val="445369"/>
                </a:solidFill>
                <a:latin typeface="Arial"/>
                <a:cs typeface="Arial"/>
                <a:sym typeface="Arial"/>
              </a:rPr>
              <a:t>leclercq</a:t>
            </a:r>
            <a:r>
              <a:rPr lang="en-US" sz="1000" kern="0" dirty="0">
                <a:solidFill>
                  <a:srgbClr val="445369"/>
                </a:solidFill>
                <a:latin typeface="Arial"/>
                <a:cs typeface="Arial"/>
                <a:sym typeface="Arial"/>
              </a:rPr>
              <a:t>, Laurent Mazenq…</a:t>
            </a:r>
          </a:p>
          <a:p>
            <a:pPr lvl="0" defTabSz="850391" hangingPunct="0">
              <a:spcBef>
                <a:spcPts val="900"/>
              </a:spcBef>
              <a:defRPr sz="2200"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44536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0" name="Picture Placeholder 5"/>
          <p:cNvGrpSpPr/>
          <p:nvPr/>
        </p:nvGrpSpPr>
        <p:grpSpPr>
          <a:xfrm>
            <a:off x="5516097" y="-10633"/>
            <a:ext cx="6686537" cy="6868632"/>
            <a:chOff x="0" y="0"/>
            <a:chExt cx="6686536" cy="6868631"/>
          </a:xfrm>
        </p:grpSpPr>
        <p:sp>
          <p:nvSpPr>
            <p:cNvPr id="398" name="Rectangle"/>
            <p:cNvSpPr/>
            <p:nvPr/>
          </p:nvSpPr>
          <p:spPr>
            <a:xfrm>
              <a:off x="0" y="0"/>
              <a:ext cx="6686537" cy="686863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4536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99" name="image68.jpeg" descr="image68.jpe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6686537" cy="6868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Lato" panose="020F0502020204030203" pitchFamily="34" charset="0"/>
                <a:cs typeface="Lato" panose="020F0502020204030203" pitchFamily="34" charset="0"/>
              </a:rPr>
              <a:t>Online workshop</a:t>
            </a:r>
            <a:endParaRPr lang="fr-FR" dirty="0">
              <a:latin typeface="Arial Black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7441DF7-BD19-44B6-A0BF-E2D7CFF2BC03}"/>
              </a:ext>
            </a:extLst>
          </p:cNvPr>
          <p:cNvSpPr txBox="1">
            <a:spLocks/>
          </p:cNvSpPr>
          <p:nvPr/>
        </p:nvSpPr>
        <p:spPr>
          <a:xfrm>
            <a:off x="457200" y="830930"/>
            <a:ext cx="11277600" cy="59356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a typeface="Lato" panose="020F0502020204030203" pitchFamily="34" charset="0"/>
                <a:cs typeface="Lato" panose="020F0502020204030203" pitchFamily="34" charset="0"/>
              </a:rPr>
              <a:t>March </a:t>
            </a:r>
            <a:r>
              <a:rPr lang="en-US" sz="1400" dirty="0" smtClean="0">
                <a:ea typeface="Lato" panose="020F0502020204030203" pitchFamily="34" charset="0"/>
                <a:cs typeface="Lato" panose="020F0502020204030203" pitchFamily="34" charset="0"/>
              </a:rPr>
              <a:t>14</a:t>
            </a:r>
            <a:r>
              <a:rPr lang="en-US" sz="1400" baseline="30000" dirty="0" smtClean="0"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endParaRPr lang="en-US" sz="700" dirty="0" smtClean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1200" dirty="0" smtClean="0">
                <a:highlight>
                  <a:srgbClr val="C0C0C0"/>
                </a:highlight>
                <a:ea typeface="Lato" panose="020F0502020204030203" pitchFamily="34" charset="0"/>
                <a:cs typeface="Lato" panose="020F0502020204030203" pitchFamily="34" charset="0"/>
              </a:rPr>
              <a:t>10:00 </a:t>
            </a:r>
            <a:r>
              <a:rPr lang="en-US" sz="1200" dirty="0">
                <a:highlight>
                  <a:srgbClr val="C0C0C0"/>
                </a:highlight>
                <a:ea typeface="Lato" panose="020F0502020204030203" pitchFamily="34" charset="0"/>
                <a:cs typeface="Lato" panose="020F0502020204030203" pitchFamily="34" charset="0"/>
              </a:rPr>
              <a:t>(CET) Welcome – presentation of the actions in 2024 :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Schedule of the videoconferences in 2024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Processes comparison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Meeting in Toulouse France  (Planning proposal October 16-17</a:t>
            </a:r>
            <a:r>
              <a:rPr lang="en-US" sz="1200" baseline="30000" dirty="0"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, to be confirmed at the meeting)</a:t>
            </a:r>
          </a:p>
          <a:p>
            <a:pPr lvl="1"/>
            <a:endParaRPr lang="en-US" sz="9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1200" dirty="0">
                <a:highlight>
                  <a:srgbClr val="A7D1F0"/>
                </a:highlight>
                <a:ea typeface="Lato" panose="020F0502020204030203" pitchFamily="34" charset="0"/>
                <a:cs typeface="Lato" panose="020F0502020204030203" pitchFamily="34" charset="0"/>
              </a:rPr>
              <a:t>10:10 Supplier technical presentation 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10:10 	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Kloe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	Nicolas 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Brillouet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		technical presentation title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10:30	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Raith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	Dr. 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Kahraman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Keskinbora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1000" dirty="0">
                <a:ea typeface="Lato" panose="020F0502020204030203" pitchFamily="34" charset="0"/>
                <a:cs typeface="Lato" panose="020F0502020204030203" pitchFamily="34" charset="0"/>
              </a:rPr>
              <a:t>From Nanoscale Precision to Ultra-Thick Grayscale Resist Processing: Pioneering Advances 					in Single and Multibeam LBL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10:50	Quantum Design	Prof. Russel 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Cowburn</a:t>
            </a:r>
            <a:endParaRPr lang="en-US" sz="9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endParaRPr lang="en-US" sz="9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1200" dirty="0">
                <a:highlight>
                  <a:srgbClr val="FCCE44"/>
                </a:highlight>
                <a:ea typeface="Lato" panose="020F0502020204030203" pitchFamily="34" charset="0"/>
                <a:cs typeface="Lato" panose="020F0502020204030203" pitchFamily="34" charset="0"/>
              </a:rPr>
              <a:t>11:10 Technical highlights</a:t>
            </a:r>
          </a:p>
          <a:p>
            <a:pPr lvl="2"/>
            <a:r>
              <a:rPr lang="fi-FI" sz="1200" dirty="0"/>
              <a:t>11:10	Orjan Vallin et Rimantas Brucas (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myfab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Sweden) : visit in LAAS Toulouse on laser lithography (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Kloe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system) in Sept-2023, 2 days : S1813 Shipley and 200µm SU8 process developments on 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Dilase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750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11:30 	Bastien 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Venzac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(LAAS)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11:50	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Ausrine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Bastasyte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Femto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) : initiatives 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Traing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group / Lithography, </a:t>
            </a:r>
            <a:r>
              <a:rPr lang="fr-FR" sz="1200" dirty="0"/>
              <a:t>Moodle (formation, forum &amp; </a:t>
            </a:r>
            <a:r>
              <a:rPr lang="fr-FR" sz="1200" dirty="0" err="1"/>
              <a:t>databases</a:t>
            </a:r>
            <a:r>
              <a:rPr lang="fr-FR" sz="1200" dirty="0"/>
              <a:t>)</a:t>
            </a:r>
            <a:endParaRPr lang="en-US" sz="12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12:05	</a:t>
            </a:r>
            <a:r>
              <a:rPr lang="fr-FR" sz="1200" dirty="0" err="1"/>
              <a:t>Radim</a:t>
            </a:r>
            <a:r>
              <a:rPr lang="fr-FR" sz="1200" dirty="0"/>
              <a:t> </a:t>
            </a:r>
            <a:r>
              <a:rPr lang="fr-FR" sz="1200" dirty="0" err="1"/>
              <a:t>Zahradnicek</a:t>
            </a:r>
            <a:r>
              <a:rPr lang="fr-FR" sz="1200" dirty="0"/>
              <a:t> 		</a:t>
            </a:r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Microwriter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ML3 Baby first results</a:t>
            </a:r>
          </a:p>
          <a:p>
            <a:pPr lvl="1"/>
            <a:endParaRPr lang="en-US" sz="9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1200" dirty="0">
                <a:highlight>
                  <a:srgbClr val="FE6E00"/>
                </a:highlight>
                <a:ea typeface="Lato" panose="020F0502020204030203" pitchFamily="34" charset="0"/>
                <a:cs typeface="Lato" panose="020F0502020204030203" pitchFamily="34" charset="0"/>
              </a:rPr>
              <a:t>12:15 Discussions about subjects of interest (</a:t>
            </a:r>
            <a:r>
              <a:rPr lang="en-US" sz="1200" b="1" dirty="0">
                <a:highlight>
                  <a:srgbClr val="FE6E00"/>
                </a:highlight>
                <a:ea typeface="Lato" panose="020F0502020204030203" pitchFamily="34" charset="0"/>
                <a:cs typeface="Lato" panose="020F0502020204030203" pitchFamily="34" charset="0"/>
              </a:rPr>
              <a:t>call for topics of interest</a:t>
            </a:r>
            <a:r>
              <a:rPr lang="en-US" sz="1200" dirty="0">
                <a:highlight>
                  <a:srgbClr val="FE6E00"/>
                </a:highlight>
                <a:ea typeface="Lato" panose="020F0502020204030203" pitchFamily="34" charset="0"/>
                <a:cs typeface="Lato" panose="020F0502020204030203" pitchFamily="34" charset="0"/>
              </a:rPr>
              <a:t>), examples :</a:t>
            </a:r>
          </a:p>
          <a:p>
            <a:pPr lvl="2"/>
            <a:r>
              <a:rPr lang="en-US" sz="1200" dirty="0" err="1">
                <a:ea typeface="Lato" panose="020F0502020204030203" pitchFamily="34" charset="0"/>
                <a:cs typeface="Lato" panose="020F0502020204030203" pitchFamily="34" charset="0"/>
              </a:rPr>
              <a:t>Equipments</a:t>
            </a:r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 projects in the field 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Feedback from suppliers (Lifetime spare parts, Upgrades,…)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Large volume 3D structures</a:t>
            </a:r>
          </a:p>
          <a:p>
            <a:pPr lvl="2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Good practices , energy saving, eco-sustainability, materials</a:t>
            </a:r>
          </a:p>
          <a:p>
            <a:pPr lvl="1"/>
            <a:endParaRPr lang="en-US" sz="9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1200" dirty="0">
                <a:ea typeface="Lato" panose="020F0502020204030203" pitchFamily="34" charset="0"/>
                <a:cs typeface="Lato" panose="020F0502020204030203" pitchFamily="34" charset="0"/>
              </a:rPr>
              <a:t>12: 30 End of the meeting</a:t>
            </a:r>
          </a:p>
          <a:p>
            <a:pPr lvl="1"/>
            <a:endParaRPr lang="en-US" sz="20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2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traight Connector 2"/>
          <p:cNvSpPr/>
          <p:nvPr/>
        </p:nvSpPr>
        <p:spPr>
          <a:xfrm>
            <a:off x="3705726" y="2893333"/>
            <a:ext cx="1254627" cy="1"/>
          </a:xfrm>
          <a:prstGeom prst="line">
            <a:avLst/>
          </a:prstGeom>
          <a:ln w="25400" cap="rnd">
            <a:solidFill>
              <a:srgbClr val="0F55AE"/>
            </a:solidFill>
            <a:tailEnd type="oval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536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1" name="Title 1"/>
          <p:cNvSpPr txBox="1">
            <a:spLocks noGrp="1"/>
          </p:cNvSpPr>
          <p:nvPr>
            <p:ph type="title"/>
          </p:nvPr>
        </p:nvSpPr>
        <p:spPr>
          <a:xfrm>
            <a:off x="4973051" y="2574461"/>
            <a:ext cx="7218948" cy="82646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Thank you for attention!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&quot;/&gt;&lt;property id=&quot;20307&quot; value=&quot;256&quot;/&gt;&lt;/object&gt;&lt;object type=&quot;3&quot; unique_id=&quot;10009&quot;&gt;&lt;property id=&quot;20148&quot; value=&quot;5&quot;/&gt;&lt;property id=&quot;20300&quot; value=&quot;Diapositive 10 - &amp;quot;Thank you for attention!&amp;quot;&quot;/&gt;&lt;property id=&quot;20307&quot; value=&quot;299&quot;/&gt;&lt;/object&gt;&lt;object type=&quot;3&quot; unique_id=&quot;10223&quot;&gt;&lt;property id=&quot;20148&quot; value=&quot;5&quot;/&gt;&lt;property id=&quot;20300&quot; value=&quot;Diapositive 3 - &amp;quot;Proposal : Sessions 5-6-7 &amp;amp;#x09;(Hugues Granier LAAS-CNRS FR)&amp;quot;&quot;/&gt;&lt;property id=&quot;20307&quot; value=&quot;386&quot;/&gt;&lt;/object&gt;&lt;object type=&quot;3&quot; unique_id=&quot;10226&quot;&gt;&lt;property id=&quot;20148&quot; value=&quot;5&quot;/&gt;&lt;property id=&quot;20300&quot; value=&quot;Diapositive 2 - &amp;quot;Today Agenda&amp;quot;&quot;/&gt;&lt;property id=&quot;20307&quot; value=&quot;390&quot;/&gt;&lt;/object&gt;&lt;object type=&quot;3&quot; unique_id=&quot;10385&quot;&gt;&lt;property id=&quot;20148&quot; value=&quot;5&quot;/&gt;&lt;property id=&quot;20300&quot; value=&quot;Diapositive 4 - &amp;quot;Sessions 5 : 14th of October &amp;amp;#x09;UV and UV stepper issues&amp;quot;&quot;/&gt;&lt;property id=&quot;20307&quot; value=&quot;392&quot;/&gt;&lt;/object&gt;&lt;object type=&quot;3&quot; unique_id=&quot;10386&quot;&gt;&lt;property id=&quot;20148&quot; value=&quot;5&quot;/&gt;&lt;property id=&quot;20300&quot; value=&quot;Diapositive 5 - &amp;quot;Sessions 5 : 14th of October &amp;amp;#x09;UV and UV stepper issues&amp;quot;&quot;/&gt;&lt;property id=&quot;20307&quot; value=&quot;393&quot;/&gt;&lt;/object&gt;&lt;object type=&quot;3&quot; unique_id=&quot;10387&quot;&gt;&lt;property id=&quot;20148&quot; value=&quot;5&quot;/&gt;&lt;property id=&quot;20300&quot; value=&quot;Diapositive 6 - &amp;quot;Sessions 6 : 18th of November &amp;amp;#x09;Ebeam lithography&amp;quot;&quot;/&gt;&lt;property id=&quot;20307&quot; value=&quot;394&quot;/&gt;&lt;/object&gt;&lt;object type=&quot;3&quot; unique_id=&quot;10388&quot;&gt;&lt;property id=&quot;20148&quot; value=&quot;5&quot;/&gt;&lt;property id=&quot;20300&quot; value=&quot;Diapositive 7 - &amp;quot;Sessions 6 : 18th of November &amp;amp;#x09;Ebeam lithography&amp;quot;&quot;/&gt;&lt;property id=&quot;20307&quot; value=&quot;395&quot;/&gt;&lt;/object&gt;&lt;object type=&quot;3&quot; unique_id=&quot;10389&quot;&gt;&lt;property id=&quot;20148&quot; value=&quot;5&quot;/&gt;&lt;property id=&quot;20300&quot; value=&quot;Diapositive 8 - &amp;quot;Sessions 6 : 14th of December &amp;amp;#x09;Laser Lithography&amp;quot;&quot;/&gt;&lt;property id=&quot;20307&quot; value=&quot;396&quot;/&gt;&lt;/object&gt;&lt;object type=&quot;3&quot; unique_id=&quot;10390&quot;&gt;&lt;property id=&quot;20148&quot; value=&quot;5&quot;/&gt;&lt;property id=&quot;20300&quot; value=&quot;Diapositive 9 - &amp;quot;Sessions 6 : 18th of November &amp;amp;#x09;Ebeam lithography&amp;quot;&quot;/&gt;&lt;property id=&quot;20307&quot; value=&quot;397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EURONANOLAB - covers">
  <a:themeElements>
    <a:clrScheme name="EURONANOLAB">
      <a:dk1>
        <a:srgbClr val="445369"/>
      </a:dk1>
      <a:lt1>
        <a:srgbClr val="FFFFFF"/>
      </a:lt1>
      <a:dk2>
        <a:srgbClr val="44546A"/>
      </a:dk2>
      <a:lt2>
        <a:srgbClr val="E7E6E6"/>
      </a:lt2>
      <a:accent1>
        <a:srgbClr val="2F5496"/>
      </a:accent1>
      <a:accent2>
        <a:srgbClr val="4C39E9"/>
      </a:accent2>
      <a:accent3>
        <a:srgbClr val="A7D1F0"/>
      </a:accent3>
      <a:accent4>
        <a:srgbClr val="FFC000"/>
      </a:accent4>
      <a:accent5>
        <a:srgbClr val="DA9123"/>
      </a:accent5>
      <a:accent6>
        <a:srgbClr val="70AD47"/>
      </a:accent6>
      <a:hlink>
        <a:srgbClr val="70AC46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EuroNanoLab presentation__TEMPLATE" id="{C0B350DF-21C1-2140-BAA0-17DB51E63B78}" vid="{626D4F53-5941-F340-B354-A351296756BA}"/>
    </a:ext>
  </a:extLst>
</a:theme>
</file>

<file path=ppt/theme/theme2.xml><?xml version="1.0" encoding="utf-8"?>
<a:theme xmlns:a="http://schemas.openxmlformats.org/drawingml/2006/main" name="Euronanolab - infographics">
  <a:themeElements>
    <a:clrScheme name="EURONANOLAB">
      <a:dk1>
        <a:srgbClr val="445369"/>
      </a:dk1>
      <a:lt1>
        <a:srgbClr val="FFFFFF"/>
      </a:lt1>
      <a:dk2>
        <a:srgbClr val="44546A"/>
      </a:dk2>
      <a:lt2>
        <a:srgbClr val="E7E6E6"/>
      </a:lt2>
      <a:accent1>
        <a:srgbClr val="2F5496"/>
      </a:accent1>
      <a:accent2>
        <a:srgbClr val="4C39E9"/>
      </a:accent2>
      <a:accent3>
        <a:srgbClr val="A7D1F0"/>
      </a:accent3>
      <a:accent4>
        <a:srgbClr val="FFC000"/>
      </a:accent4>
      <a:accent5>
        <a:srgbClr val="DA9123"/>
      </a:accent5>
      <a:accent6>
        <a:srgbClr val="70AD47"/>
      </a:accent6>
      <a:hlink>
        <a:srgbClr val="70AC46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EuroNanoLab presentation__TEMPLATE" id="{C0B350DF-21C1-2140-BAA0-17DB51E63B78}" vid="{0309C53C-6A4B-C14D-8092-A5C8AD08FBB7}"/>
    </a:ext>
  </a:extLst>
</a:theme>
</file>

<file path=ppt/theme/theme3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EuroNanoLab presentation__TEMPLATE" id="{C0B350DF-21C1-2140-BAA0-17DB51E63B78}" vid="{052B3952-6D2C-8742-8087-91D4A3244C43}"/>
    </a:ext>
  </a:extLst>
</a:theme>
</file>

<file path=ppt/theme/theme4.xml><?xml version="1.0" encoding="utf-8"?>
<a:theme xmlns:a="http://schemas.openxmlformats.org/drawingml/2006/main" name="1_Fazeta">
  <a:themeElements>
    <a:clrScheme name="Fazeta">
      <a:dk1>
        <a:srgbClr val="445369"/>
      </a:dk1>
      <a:lt1>
        <a:srgbClr val="FFFFFF"/>
      </a:lt1>
      <a:dk2>
        <a:srgbClr val="A7A7A7"/>
      </a:dk2>
      <a:lt2>
        <a:srgbClr val="535353"/>
      </a:lt2>
      <a:accent1>
        <a:srgbClr val="2F5496"/>
      </a:accent1>
      <a:accent2>
        <a:srgbClr val="4C39E9"/>
      </a:accent2>
      <a:accent3>
        <a:srgbClr val="A7D1F0"/>
      </a:accent3>
      <a:accent4>
        <a:srgbClr val="FFC000"/>
      </a:accent4>
      <a:accent5>
        <a:srgbClr val="DA9123"/>
      </a:accent5>
      <a:accent6>
        <a:srgbClr val="4C8AE9"/>
      </a:accent6>
      <a:hlink>
        <a:srgbClr val="0000FF"/>
      </a:hlink>
      <a:folHlink>
        <a:srgbClr val="FF00FF"/>
      </a:folHlink>
    </a:clrScheme>
    <a:fontScheme name="Fazet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4536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4536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0A1B8D0F25A7409C0528620FE70086" ma:contentTypeVersion="5" ma:contentTypeDescription="Crée un document." ma:contentTypeScope="" ma:versionID="1482794f704aee749467f7b5b05acb6c">
  <xsd:schema xmlns:xsd="http://www.w3.org/2001/XMLSchema" xmlns:xs="http://www.w3.org/2001/XMLSchema" xmlns:p="http://schemas.microsoft.com/office/2006/metadata/properties" xmlns:ns2="70ff89d8-4f4c-48b3-ae88-e5e24f676ad0" targetNamespace="http://schemas.microsoft.com/office/2006/metadata/properties" ma:root="true" ma:fieldsID="e683d47b2baa2ee97bacca9184aa514f" ns2:_="">
    <xsd:import namespace="70ff89d8-4f4c-48b3-ae88-e5e24f676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ff89d8-4f4c-48b3-ae88-e5e24f676a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F494D5-3AC7-4030-B70A-A514BD3E0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ff89d8-4f4c-48b3-ae88-e5e24f676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7AF85D-CB43-473B-B904-C3505BBC07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459FC5-4B6E-4C39-B945-2F51D57B1644}">
  <ds:schemaRefs>
    <ds:schemaRef ds:uri="http://purl.org/dc/terms/"/>
    <ds:schemaRef ds:uri="70ff89d8-4f4c-48b3-ae88-e5e24f676ad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2020-10-19 ENL SC meeting_Ondrej</Template>
  <TotalTime>3569</TotalTime>
  <Words>87</Words>
  <Application>Microsoft Office PowerPoint</Application>
  <PresentationFormat>Grand écran</PresentationFormat>
  <Paragraphs>31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Arial Black</vt:lpstr>
      <vt:lpstr>Calibri</vt:lpstr>
      <vt:lpstr>굴림</vt:lpstr>
      <vt:lpstr>Lato</vt:lpstr>
      <vt:lpstr>EURONANOLAB - covers</vt:lpstr>
      <vt:lpstr>Euronanolab - infographics</vt:lpstr>
      <vt:lpstr>THANK YOU slide</vt:lpstr>
      <vt:lpstr>1_Fazeta</vt:lpstr>
      <vt:lpstr>Présentation PowerPoint</vt:lpstr>
      <vt:lpstr>Online workshop</vt:lpstr>
      <vt:lpstr>Thank you for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ondrej.hradil@outlook.com</dc:creator>
  <cp:lastModifiedBy>jean-louis leclercq</cp:lastModifiedBy>
  <cp:revision>136</cp:revision>
  <dcterms:created xsi:type="dcterms:W3CDTF">2020-10-19T10:10:14Z</dcterms:created>
  <dcterms:modified xsi:type="dcterms:W3CDTF">2024-03-07T13:40:44Z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0x0101004A0A1B8D0F25A7409C0528620FE70086</vt:lpwstr>
  </property>
</Properties>
</file>